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7f3cd621b248a8" /><Relationship Type="http://schemas.openxmlformats.org/officeDocument/2006/relationships/extended-properties" Target="/docProps/app.xml" Id="R7bebd4978e884e5b" /><Relationship Type="http://schemas.openxmlformats.org/officeDocument/2006/relationships/officeDocument" Target="/ppt/presentation.xml" Id="R36fe75cf79a948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9d2d011d3c4fec"/>
  </p:sldMasterIdLst>
  <p:notesMasterIdLst>
    <p:notesMasterId xmlns:r="http://schemas.openxmlformats.org/officeDocument/2006/relationships" r:id="Rcf388f7dd05d49dd"/>
  </p:notesMasterIdLst>
  <p:sldIdLst>
    <p:sldId xmlns:r="http://schemas.openxmlformats.org/officeDocument/2006/relationships" id="256" r:id="R7aff415fafc5419a"/>
    <p:sldId xmlns:r="http://schemas.openxmlformats.org/officeDocument/2006/relationships" id="257" r:id="R973a37fe25364ee4"/>
    <p:sldId xmlns:r="http://schemas.openxmlformats.org/officeDocument/2006/relationships" id="258" r:id="R0679b1c8eb5a4433"/>
    <p:sldId xmlns:r="http://schemas.openxmlformats.org/officeDocument/2006/relationships" id="259" r:id="Rbc5c870855f24dd5"/>
    <p:sldId xmlns:r="http://schemas.openxmlformats.org/officeDocument/2006/relationships" id="260" r:id="R353d48cb30c14bc6"/>
    <p:sldId xmlns:r="http://schemas.openxmlformats.org/officeDocument/2006/relationships" id="261" r:id="Ra67641fef17d4850"/>
    <p:sldId xmlns:r="http://schemas.openxmlformats.org/officeDocument/2006/relationships" id="262" r:id="R8bb9692d88d141c3"/>
    <p:sldId xmlns:r="http://schemas.openxmlformats.org/officeDocument/2006/relationships" id="263" r:id="Re385bcac5a114a0b"/>
    <p:sldId xmlns:r="http://schemas.openxmlformats.org/officeDocument/2006/relationships" id="264" r:id="R879a58b073674348"/>
    <p:sldId xmlns:r="http://schemas.openxmlformats.org/officeDocument/2006/relationships" id="265" r:id="R6dfb2c8c251a4752"/>
    <p:sldId xmlns:r="http://schemas.openxmlformats.org/officeDocument/2006/relationships" id="266" r:id="R925f85d45b3a4e7b"/>
    <p:sldId xmlns:r="http://schemas.openxmlformats.org/officeDocument/2006/relationships" id="267" r:id="R6ccbd968947c49c5"/>
    <p:sldId xmlns:r="http://schemas.openxmlformats.org/officeDocument/2006/relationships" id="268" r:id="Ra609880baf004a49"/>
    <p:sldId xmlns:r="http://schemas.openxmlformats.org/officeDocument/2006/relationships" id="269" r:id="Rb137936cc45e48b4"/>
    <p:sldId xmlns:r="http://schemas.openxmlformats.org/officeDocument/2006/relationships" id="270" r:id="R3cf327563f3c4a40"/>
    <p:sldId xmlns:r="http://schemas.openxmlformats.org/officeDocument/2006/relationships" id="271" r:id="R4d29ae16a055447f"/>
    <p:sldId xmlns:r="http://schemas.openxmlformats.org/officeDocument/2006/relationships" id="272" r:id="Rf25051858a574aee"/>
    <p:sldId xmlns:r="http://schemas.openxmlformats.org/officeDocument/2006/relationships" id="273" r:id="R6c56ad397ba645e5"/>
    <p:sldId xmlns:r="http://schemas.openxmlformats.org/officeDocument/2006/relationships" id="274" r:id="R8e026ec3759e4b0c"/>
    <p:sldId xmlns:r="http://schemas.openxmlformats.org/officeDocument/2006/relationships" id="275" r:id="R05f42a22ac1f477c"/>
    <p:sldId xmlns:r="http://schemas.openxmlformats.org/officeDocument/2006/relationships" id="276" r:id="Rcc80f2d9c5704f21"/>
    <p:sldId xmlns:r="http://schemas.openxmlformats.org/officeDocument/2006/relationships" id="277" r:id="R3e06017e7a0241e1"/>
    <p:sldId xmlns:r="http://schemas.openxmlformats.org/officeDocument/2006/relationships" id="278" r:id="R07a3df71e1dd4cfd"/>
    <p:sldId xmlns:r="http://schemas.openxmlformats.org/officeDocument/2006/relationships" id="279" r:id="R714f71caa310439c"/>
    <p:sldId xmlns:r="http://schemas.openxmlformats.org/officeDocument/2006/relationships" id="280" r:id="Rdf94aa3bb3a34255"/>
    <p:sldId xmlns:r="http://schemas.openxmlformats.org/officeDocument/2006/relationships" id="281" r:id="Rddcc119b994b4de9"/>
    <p:sldId xmlns:r="http://schemas.openxmlformats.org/officeDocument/2006/relationships" id="282" r:id="Rf295b9de47574f15"/>
    <p:sldId xmlns:r="http://schemas.openxmlformats.org/officeDocument/2006/relationships" id="283" r:id="R70dd7ac222994131"/>
    <p:sldId xmlns:r="http://schemas.openxmlformats.org/officeDocument/2006/relationships" id="284" r:id="Ra5a3de2ea7ad4f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f89ad61b974443" /><Relationship Type="http://schemas.openxmlformats.org/officeDocument/2006/relationships/slideMaster" Target="/ppt/slideMasters/slideMaster1.xml" Id="Rf89d2d011d3c4fec" /><Relationship Type="http://schemas.openxmlformats.org/officeDocument/2006/relationships/notesMaster" Target="/ppt/notesMasters/notesMaster1.xml" Id="Rcf388f7dd05d49dd" /><Relationship Type="http://schemas.openxmlformats.org/officeDocument/2006/relationships/presProps" Target="/ppt/presProps.xml" Id="Ra86589eeb7814cbe" /><Relationship Type="http://schemas.openxmlformats.org/officeDocument/2006/relationships/tableStyles" Target="/ppt/tableStyles.xml" Id="Re4650e66512c4971" /><Relationship Type="http://schemas.openxmlformats.org/officeDocument/2006/relationships/slide" Target="/ppt/slides/slide1.xml" Id="R7aff415fafc5419a" /><Relationship Type="http://schemas.openxmlformats.org/officeDocument/2006/relationships/slide" Target="/ppt/slides/slide2.xml" Id="R973a37fe25364ee4" /><Relationship Type="http://schemas.openxmlformats.org/officeDocument/2006/relationships/slide" Target="/ppt/slides/slide3.xml" Id="R0679b1c8eb5a4433" /><Relationship Type="http://schemas.openxmlformats.org/officeDocument/2006/relationships/slide" Target="/ppt/slides/slide4.xml" Id="Rbc5c870855f24dd5" /><Relationship Type="http://schemas.openxmlformats.org/officeDocument/2006/relationships/slide" Target="/ppt/slides/slide5.xml" Id="R353d48cb30c14bc6" /><Relationship Type="http://schemas.openxmlformats.org/officeDocument/2006/relationships/slide" Target="/ppt/slides/slide6.xml" Id="Ra67641fef17d4850" /><Relationship Type="http://schemas.openxmlformats.org/officeDocument/2006/relationships/slide" Target="/ppt/slides/slide7.xml" Id="R8bb9692d88d141c3" /><Relationship Type="http://schemas.openxmlformats.org/officeDocument/2006/relationships/slide" Target="/ppt/slides/slide8.xml" Id="Re385bcac5a114a0b" /><Relationship Type="http://schemas.openxmlformats.org/officeDocument/2006/relationships/slide" Target="/ppt/slides/slide9.xml" Id="R879a58b073674348" /><Relationship Type="http://schemas.openxmlformats.org/officeDocument/2006/relationships/slide" Target="/ppt/slides/slide10.xml" Id="R6dfb2c8c251a4752" /><Relationship Type="http://schemas.openxmlformats.org/officeDocument/2006/relationships/slide" Target="/ppt/slides/slide11.xml" Id="R925f85d45b3a4e7b" /><Relationship Type="http://schemas.openxmlformats.org/officeDocument/2006/relationships/slide" Target="/ppt/slides/slide12.xml" Id="R6ccbd968947c49c5" /><Relationship Type="http://schemas.openxmlformats.org/officeDocument/2006/relationships/slide" Target="/ppt/slides/slide13.xml" Id="Ra609880baf004a49" /><Relationship Type="http://schemas.openxmlformats.org/officeDocument/2006/relationships/slide" Target="/ppt/slides/slide14.xml" Id="Rb137936cc45e48b4" /><Relationship Type="http://schemas.openxmlformats.org/officeDocument/2006/relationships/slide" Target="/ppt/slides/slide15.xml" Id="R3cf327563f3c4a40" /><Relationship Type="http://schemas.openxmlformats.org/officeDocument/2006/relationships/slide" Target="/ppt/slides/slide16.xml" Id="R4d29ae16a055447f" /><Relationship Type="http://schemas.openxmlformats.org/officeDocument/2006/relationships/slide" Target="/ppt/slides/slide17.xml" Id="Rf25051858a574aee" /><Relationship Type="http://schemas.openxmlformats.org/officeDocument/2006/relationships/slide" Target="/ppt/slides/slide18.xml" Id="R6c56ad397ba645e5" /><Relationship Type="http://schemas.openxmlformats.org/officeDocument/2006/relationships/slide" Target="/ppt/slides/slide19.xml" Id="R8e026ec3759e4b0c" /><Relationship Type="http://schemas.openxmlformats.org/officeDocument/2006/relationships/slide" Target="/ppt/slides/slide20.xml" Id="R05f42a22ac1f477c" /><Relationship Type="http://schemas.openxmlformats.org/officeDocument/2006/relationships/slide" Target="/ppt/slides/slide21.xml" Id="Rcc80f2d9c5704f21" /><Relationship Type="http://schemas.openxmlformats.org/officeDocument/2006/relationships/slide" Target="/ppt/slides/slide22.xml" Id="R3e06017e7a0241e1" /><Relationship Type="http://schemas.openxmlformats.org/officeDocument/2006/relationships/slide" Target="/ppt/slides/slide23.xml" Id="R07a3df71e1dd4cfd" /><Relationship Type="http://schemas.openxmlformats.org/officeDocument/2006/relationships/slide" Target="/ppt/slides/slide24.xml" Id="R714f71caa310439c" /><Relationship Type="http://schemas.openxmlformats.org/officeDocument/2006/relationships/slide" Target="/ppt/slides/slide25.xml" Id="Rdf94aa3bb3a34255" /><Relationship Type="http://schemas.openxmlformats.org/officeDocument/2006/relationships/slide" Target="/ppt/slides/slide26.xml" Id="Rddcc119b994b4de9" /><Relationship Type="http://schemas.openxmlformats.org/officeDocument/2006/relationships/slide" Target="/ppt/slides/slide27.xml" Id="Rf295b9de47574f15" /><Relationship Type="http://schemas.openxmlformats.org/officeDocument/2006/relationships/slide" Target="/ppt/slides/slide28.xml" Id="R70dd7ac222994131" /><Relationship Type="http://schemas.openxmlformats.org/officeDocument/2006/relationships/slide" Target="/ppt/slides/slide29.xml" Id="Ra5a3de2ea7ad4f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5364affb054e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a7ce817e794258" /><Relationship Type="http://schemas.openxmlformats.org/officeDocument/2006/relationships/notesMaster" Target="/ppt/notesMasters/notesMaster1.xml" Id="R3a5e6226bf2d479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32399bbe9442fd" /><Relationship Type="http://schemas.openxmlformats.org/officeDocument/2006/relationships/notesMaster" Target="/ppt/notesMasters/notesMaster1.xml" Id="Re9bf4c3270994f7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f9c50f821e40a4" /><Relationship Type="http://schemas.openxmlformats.org/officeDocument/2006/relationships/notesMaster" Target="/ppt/notesMasters/notesMaster1.xml" Id="R1c92ee124d0548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9fd5f83efe418d" /><Relationship Type="http://schemas.openxmlformats.org/officeDocument/2006/relationships/notesMaster" Target="/ppt/notesMasters/notesMaster1.xml" Id="Rd918f9bf8fc843f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c1034239076483f" /><Relationship Type="http://schemas.openxmlformats.org/officeDocument/2006/relationships/notesMaster" Target="/ppt/notesMasters/notesMaster1.xml" Id="R04a4ef800e2240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4d1fccc53dd4065" /><Relationship Type="http://schemas.openxmlformats.org/officeDocument/2006/relationships/notesMaster" Target="/ppt/notesMasters/notesMaster1.xml" Id="R2f1693c3091b426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b35acf7e0640a4" /><Relationship Type="http://schemas.openxmlformats.org/officeDocument/2006/relationships/notesMaster" Target="/ppt/notesMasters/notesMaster1.xml" Id="R77864bf42d0949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238f10113b44490" /><Relationship Type="http://schemas.openxmlformats.org/officeDocument/2006/relationships/notesMaster" Target="/ppt/notesMasters/notesMaster1.xml" Id="R722bf228df1845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926796da5f84b7f" /><Relationship Type="http://schemas.openxmlformats.org/officeDocument/2006/relationships/notesMaster" Target="/ppt/notesMasters/notesMaster1.xml" Id="Rdd3fa4d2522246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04b42f24654683" /><Relationship Type="http://schemas.openxmlformats.org/officeDocument/2006/relationships/notesMaster" Target="/ppt/notesMasters/notesMaster1.xml" Id="R3101c6dd75ca4c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08061d65c9f4de7" /><Relationship Type="http://schemas.openxmlformats.org/officeDocument/2006/relationships/notesMaster" Target="/ppt/notesMasters/notesMaster1.xml" Id="R05eaa53d234c410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ddcddd062246dc" /><Relationship Type="http://schemas.openxmlformats.org/officeDocument/2006/relationships/notesMaster" Target="/ppt/notesMasters/notesMaster1.xml" Id="Ra03f5e3f64404ac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00f5451635745c8" /><Relationship Type="http://schemas.openxmlformats.org/officeDocument/2006/relationships/notesMaster" Target="/ppt/notesMasters/notesMaster1.xml" Id="Rb28afaa210a842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9acb88087814bfb" /><Relationship Type="http://schemas.openxmlformats.org/officeDocument/2006/relationships/notesMaster" Target="/ppt/notesMasters/notesMaster1.xml" Id="Rfc7f45d558d24d9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43bf83d1aa8418a" /><Relationship Type="http://schemas.openxmlformats.org/officeDocument/2006/relationships/notesMaster" Target="/ppt/notesMasters/notesMaster1.xml" Id="Re29ea9408b4a4c2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f539e69ab9d4870" /><Relationship Type="http://schemas.openxmlformats.org/officeDocument/2006/relationships/notesMaster" Target="/ppt/notesMasters/notesMaster1.xml" Id="R536bb5eddfbc473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4fc0efed3f6425f" /><Relationship Type="http://schemas.openxmlformats.org/officeDocument/2006/relationships/notesMaster" Target="/ppt/notesMasters/notesMaster1.xml" Id="R07459df4765f4c7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503dcc9d585418d" /><Relationship Type="http://schemas.openxmlformats.org/officeDocument/2006/relationships/notesMaster" Target="/ppt/notesMasters/notesMaster1.xml" Id="Rae00691c70284a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52dade0dd014325" /><Relationship Type="http://schemas.openxmlformats.org/officeDocument/2006/relationships/notesMaster" Target="/ppt/notesMasters/notesMaster1.xml" Id="R498170fdd8504d3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c8da92689a6427d" /><Relationship Type="http://schemas.openxmlformats.org/officeDocument/2006/relationships/notesMaster" Target="/ppt/notesMasters/notesMaster1.xml" Id="R6fcecdd2ca0c44a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a32b04d60794ae0" /><Relationship Type="http://schemas.openxmlformats.org/officeDocument/2006/relationships/notesMaster" Target="/ppt/notesMasters/notesMaster1.xml" Id="Rb2f27b496f4b41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89bd9dd6dd348b6" /><Relationship Type="http://schemas.openxmlformats.org/officeDocument/2006/relationships/notesMaster" Target="/ppt/notesMasters/notesMaster1.xml" Id="Rd57d369d985b4b3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814163baa8a476a" /><Relationship Type="http://schemas.openxmlformats.org/officeDocument/2006/relationships/notesMaster" Target="/ppt/notesMasters/notesMaster1.xml" Id="R45c0b1269be5487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6943d015c11454e" /><Relationship Type="http://schemas.openxmlformats.org/officeDocument/2006/relationships/notesMaster" Target="/ppt/notesMasters/notesMaster1.xml" Id="R8aeb71652b6940f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f6967e491594563" /><Relationship Type="http://schemas.openxmlformats.org/officeDocument/2006/relationships/notesMaster" Target="/ppt/notesMasters/notesMaster1.xml" Id="R2e19388f192743e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01f504146134a93" /><Relationship Type="http://schemas.openxmlformats.org/officeDocument/2006/relationships/notesMaster" Target="/ppt/notesMasters/notesMaster1.xml" Id="R0fbd84afbe214dd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674728ea29b4ed3" /><Relationship Type="http://schemas.openxmlformats.org/officeDocument/2006/relationships/notesMaster" Target="/ppt/notesMasters/notesMaster1.xml" Id="R858a34a35ac5468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389d90dd0524228" /><Relationship Type="http://schemas.openxmlformats.org/officeDocument/2006/relationships/notesMaster" Target="/ppt/notesMasters/notesMaster1.xml" Id="R6ee538fe3a1e47c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ce5429625bb4e8f" /><Relationship Type="http://schemas.openxmlformats.org/officeDocument/2006/relationships/notesMaster" Target="/ppt/notesMasters/notesMaster1.xml" Id="Ra94cad0c4fcc46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456fec47204c2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6811ac49c4a0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8f76df32d04d8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363bdb64ff478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777d7f913a4f7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aa1544f84741c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A1E6DC-651E-49F5-ACE6-CB0325021B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1F238EC-F28D-40D7-ADBE-9EF43FB9D3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4ED0A97-24CF-422B-B8D2-119A9EC64F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37342F-539F-4BFD-9A31-EAD8BEB293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9379DD-B0B2-4F91-8717-A6351A9DF3A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85275F-BC82-4530-B6B2-F4305098A4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BA033D-A98D-47A6-9072-40A7E3BBB08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5C9CA6C-0EAF-4C46-A795-07A227E264F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68C86-6E60-4EF7-9560-3DD61B3B0B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E0E15EE-6AF4-485A-90E1-549F364004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c698177f0f456a" /><Relationship Type="http://schemas.openxmlformats.org/officeDocument/2006/relationships/slideLayout" Target="/ppt/slideLayouts/slideLayout1.xml" Id="Racde0f59b5df4d28" /><Relationship Type="http://schemas.openxmlformats.org/officeDocument/2006/relationships/slideLayout" Target="/ppt/slideLayouts/slideLayout2.xml" Id="R772ec1d98f0c4efd" /><Relationship Type="http://schemas.openxmlformats.org/officeDocument/2006/relationships/slideLayout" Target="/ppt/slideLayouts/slideLayout3.xml" Id="Rf737c95f4561415b" /><Relationship Type="http://schemas.openxmlformats.org/officeDocument/2006/relationships/slideLayout" Target="/ppt/slideLayouts/slideLayout4.xml" Id="R2d812fb1628c48a8" /><Relationship Type="http://schemas.openxmlformats.org/officeDocument/2006/relationships/slideLayout" Target="/ppt/slideLayouts/slideLayout5.xml" Id="R51e57cc986364a9e" /><Relationship Type="http://schemas.openxmlformats.org/officeDocument/2006/relationships/slideLayout" Target="/ppt/slideLayouts/slideLayout6.xml" Id="R2e542af8bf644e6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de0f59b5df4d28"/>
    <p:sldLayoutId xmlns:r="http://schemas.openxmlformats.org/officeDocument/2006/relationships" id="2147483650" r:id="R772ec1d98f0c4efd"/>
    <p:sldLayoutId xmlns:r="http://schemas.openxmlformats.org/officeDocument/2006/relationships" id="2147483651" r:id="Rf737c95f4561415b"/>
    <p:sldLayoutId xmlns:r="http://schemas.openxmlformats.org/officeDocument/2006/relationships" id="2147483652" r:id="R2d812fb1628c48a8"/>
    <p:sldLayoutId xmlns:r="http://schemas.openxmlformats.org/officeDocument/2006/relationships" id="2147483653" r:id="R51e57cc986364a9e"/>
    <p:sldLayoutId xmlns:r="http://schemas.openxmlformats.org/officeDocument/2006/relationships" id="2147483654" r:id="R2e542af8bf644e6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1c2498e154c22" /><Relationship Type="http://schemas.openxmlformats.org/officeDocument/2006/relationships/notesSlide" Target="/ppt/notesSlides/notesSlide1.xml" Id="R1b8145ba25b4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49046720c64442" /><Relationship Type="http://schemas.openxmlformats.org/officeDocument/2006/relationships/notesSlide" Target="/ppt/notesSlides/notesSlide2.xml" Id="R1f5f16f5049148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3cbe86eb004455" /><Relationship Type="http://schemas.openxmlformats.org/officeDocument/2006/relationships/notesSlide" Target="/ppt/notesSlides/notesSlide3.xml" Id="R4bcbde1e1e04475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19aa3fd095451a" /><Relationship Type="http://schemas.openxmlformats.org/officeDocument/2006/relationships/notesSlide" Target="/ppt/notesSlides/notesSlide4.xml" Id="R8f7fb031165e47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82c21118884480" /><Relationship Type="http://schemas.openxmlformats.org/officeDocument/2006/relationships/notesSlide" Target="/ppt/notesSlides/notesSlide5.xml" Id="Rfaf20bee0f2b44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1270df627346f4" /><Relationship Type="http://schemas.openxmlformats.org/officeDocument/2006/relationships/notesSlide" Target="/ppt/notesSlides/notesSlide6.xml" Id="R29f907f07ca642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571df82c5144db" /><Relationship Type="http://schemas.openxmlformats.org/officeDocument/2006/relationships/notesSlide" Target="/ppt/notesSlides/notesSlide7.xml" Id="Rc9035ed1a45042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00d71ea1384767" /><Relationship Type="http://schemas.openxmlformats.org/officeDocument/2006/relationships/notesSlide" Target="/ppt/notesSlides/notesSlide8.xml" Id="R6fede5005d9743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5ecb950aca402c" /><Relationship Type="http://schemas.openxmlformats.org/officeDocument/2006/relationships/notesSlide" Target="/ppt/notesSlides/notesSlide9.xml" Id="Ra9f061cccda34a7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d54dc57ce641e5" /><Relationship Type="http://schemas.openxmlformats.org/officeDocument/2006/relationships/notesSlide" Target="/ppt/notesSlides/notesSlide10.xml" Id="R48f1e08685b84a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089c3aec84be1" /><Relationship Type="http://schemas.openxmlformats.org/officeDocument/2006/relationships/notesSlide" Target="/ppt/notesSlides/notesSlide11.xml" Id="R5f017d43e809423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e38327c1994886" /><Relationship Type="http://schemas.openxmlformats.org/officeDocument/2006/relationships/notesSlide" Target="/ppt/notesSlides/notesSlide12.xml" Id="Ref9d7cd1d5564c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5250af0ff1406b" /><Relationship Type="http://schemas.openxmlformats.org/officeDocument/2006/relationships/notesSlide" Target="/ppt/notesSlides/notesSlide13.xml" Id="Rd7c1b7b842004a9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53da48bf6f402f" /><Relationship Type="http://schemas.openxmlformats.org/officeDocument/2006/relationships/notesSlide" Target="/ppt/notesSlides/notesSlide14.xml" Id="R3994d5ca0f1e49e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2b97d9cb304391" /><Relationship Type="http://schemas.openxmlformats.org/officeDocument/2006/relationships/notesSlide" Target="/ppt/notesSlides/notesSlide15.xml" Id="Re44dc971cca349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45873063eb4b40" /><Relationship Type="http://schemas.openxmlformats.org/officeDocument/2006/relationships/notesSlide" Target="/ppt/notesSlides/notesSlide16.xml" Id="R7be23c975eab426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ac1195656b4405" /><Relationship Type="http://schemas.openxmlformats.org/officeDocument/2006/relationships/notesSlide" Target="/ppt/notesSlides/notesSlide17.xml" Id="Rfe5a38173255443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050289e16a4f2e" /><Relationship Type="http://schemas.openxmlformats.org/officeDocument/2006/relationships/notesSlide" Target="/ppt/notesSlides/notesSlide18.xml" Id="R590da513934d448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20354722d245f3" /><Relationship Type="http://schemas.openxmlformats.org/officeDocument/2006/relationships/notesSlide" Target="/ppt/notesSlides/notesSlide19.xml" Id="Rfcc563aeb79543a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0f450aae404dce" /><Relationship Type="http://schemas.openxmlformats.org/officeDocument/2006/relationships/notesSlide" Target="/ppt/notesSlides/notesSlide20.xml" Id="R3f8792844b6b4b9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826119bd84651" /><Relationship Type="http://schemas.openxmlformats.org/officeDocument/2006/relationships/notesSlide" Target="/ppt/notesSlides/notesSlide21.xml" Id="R048db2b1963049b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c397c8eb9a48bd" /><Relationship Type="http://schemas.openxmlformats.org/officeDocument/2006/relationships/notesSlide" Target="/ppt/notesSlides/notesSlide22.xml" Id="R604d2bc12eb34d7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12745df8184338" /><Relationship Type="http://schemas.openxmlformats.org/officeDocument/2006/relationships/notesSlide" Target="/ppt/notesSlides/notesSlide23.xml" Id="R786998e2a25644f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e1692c7c4e41c4" /><Relationship Type="http://schemas.openxmlformats.org/officeDocument/2006/relationships/notesSlide" Target="/ppt/notesSlides/notesSlide24.xml" Id="R3a0be20670c442e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256de72360425a" /><Relationship Type="http://schemas.openxmlformats.org/officeDocument/2006/relationships/notesSlide" Target="/ppt/notesSlides/notesSlide25.xml" Id="R9f29cacbf33043e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341f2f487b04309" /><Relationship Type="http://schemas.openxmlformats.org/officeDocument/2006/relationships/hyperlink" Target="https://developers.openai.com/api/docs/guides/tools-computer-use" TargetMode="External" Id="Ra22b217f26bb4c36" /><Relationship Type="http://schemas.openxmlformats.org/officeDocument/2006/relationships/notesSlide" Target="/ppt/notesSlides/notesSlide26.xml" Id="R55be6d1e39dc431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603e032e704bf9" /><Relationship Type="http://schemas.openxmlformats.org/officeDocument/2006/relationships/notesSlide" Target="/ppt/notesSlides/notesSlide27.xml" Id="Rf13923882720467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1c8ca4319b4e11" /><Relationship Type="http://schemas.openxmlformats.org/officeDocument/2006/relationships/notesSlide" Target="/ppt/notesSlides/notesSlide28.xml" Id="R6b6707386f9948e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22f18a15534ceb" /><Relationship Type="http://schemas.openxmlformats.org/officeDocument/2006/relationships/notesSlide" Target="/ppt/notesSlides/notesSlide29.xml" Id="Rcf665b98e29c42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A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opic">
            <a:extLst xmlns:a="http://schemas.openxmlformats.org/drawingml/2006/main">
              <a:ext uri="{FF2B5EF4-FFF2-40B4-BE49-F238E27FC236}">
                <a16:creationId xmlns:a16="http://schemas.microsoft.com/office/drawing/2014/main" id="{AE7A8FEE-E915-4399-AB97-F4AE3153B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0485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77D1C5"/>
                </a:solidFill>
                <a:latin typeface="DejaVu Sans"/>
                <a:ea typeface="DejaVu Sans"/>
                <a:cs typeface="DejaVu Sans"/>
              </a:rPr>
              <a:t>COMPUTER USE</a:t>
            </a:r>
          </a:p>
        </p:txBody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7BBF511-C464-4DCB-A985-37B7837BA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Snímek okna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při předávání prezentace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10CE1997-95DF-46D9-A0C5-EC1D054E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10075"/>
            <a:ext cx="10287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Popis postupu, souhlas uživatele</a:t>
            </a:r>
          </a:p>
          <a:p xmlns:a="http://schemas.openxmlformats.org/drawingml/2006/main">
            <a:pPr>
              <a:def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a odpovědnost asistenta</a:t>
            </a:r>
          </a:p>
        </p:txBody>
      </p:sp>
      <p:sp>
        <p:nvSpPr>
          <p:cNvPr id="5" name="date">
            <a:extLst xmlns:a="http://schemas.openxmlformats.org/drawingml/2006/main">
              <a:ext uri="{FF2B5EF4-FFF2-40B4-BE49-F238E27FC236}">
                <a16:creationId xmlns:a16="http://schemas.microsoft.com/office/drawing/2014/main" id="{5DC27EB6-8927-41B8-9C37-2F980811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293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26. října 2026</a:t>
            </a:r>
          </a:p>
        </p:txBody>
      </p:sp>
      <p:sp>
        <p:nvSpPr>
          <p:cNvPr id="6" name="ai-definition">
            <a:extLst xmlns:a="http://schemas.openxmlformats.org/drawingml/2006/main">
              <a:ext uri="{FF2B5EF4-FFF2-40B4-BE49-F238E27FC236}">
                <a16:creationId xmlns:a16="http://schemas.microsoft.com/office/drawing/2014/main" id="{0983AFC6-AA48-4FC8-83E1-871395D46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6229350"/>
            <a:ext cx="3952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3E1E5"/>
                </a:solidFill>
                <a:latin typeface="DejaVu Sans"/>
                <a:ea typeface="DejaVu Sans"/>
                <a:cs typeface="DejaVu Sans"/>
              </a:rPr>
              <a:t>Rekonstrukce popsaného případu</a:t>
            </a:r>
          </a:p>
        </p:txBody>
      </p:sp>
    </p:spTree>
    <p:extLst>
      <p:ext uri="{BB962C8B-B14F-4D97-AF65-F5344CB8AC3E}">
        <p14:creationId xmlns:p14="http://schemas.microsoft.com/office/powerpoint/2010/main" val="18448063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AB809-1A2B-4912-8008-4A5B84841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Souhlas se snímáním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6C8C5-2276-47EE-AAFE-08C790A8B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FEBBF-716B-4F64-955D-D829EE125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Dostupnost nástroje sama o sobě</a:t>
            </a:r>
          </a:p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nedokládá souhlas se snímáním.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CF5BB-7749-4453-A235-6D4F3DDEC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Žádal jsi prezentaci a odkaz ke stažení.</a:t>
            </a:r>
          </a:p>
          <a:p xmlns:a="http://schemas.openxmlformats.org/drawingml/2006/main">
            <a:pPr algn="l"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Computer Use byl v prostředí dostupný.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88861-01AE-48A0-B50C-C16F9FA7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 použití nástroje jsem rozhodl já.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Výslovný souhlas se snímáním jsem nedoložil.</a:t>
            </a:r>
          </a:p>
        </p:txBody>
      </p:sp>
    </p:spTree>
    <p:extLst>
      <p:ext uri="{BB962C8B-B14F-4D97-AF65-F5344CB8AC3E}">
        <p14:creationId xmlns:p14="http://schemas.microsoft.com/office/powerpoint/2010/main" val="20101833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49C4A7E-C923-4424-B11D-48141B4A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Pozorování a rekonstrukce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5C4CF2E-D0AC-4E59-A32F-FE82B88D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scope">
            <a:extLst xmlns:a="http://schemas.openxmlformats.org/drawingml/2006/main">
              <a:ext uri="{FF2B5EF4-FFF2-40B4-BE49-F238E27FC236}">
                <a16:creationId xmlns:a16="http://schemas.microsoft.com/office/drawing/2014/main" id="{B4031D73-301C-4688-9F60-C35D72F1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Milan vychází z toho, co sám viděl.</a:t>
            </a:r>
          </a:p>
          <a:p xmlns:a="http://schemas.openxmlformats.org/drawingml/2006/main">
            <a:pPr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Technický postup popisuje asistent.</a:t>
            </a:r>
          </a:p>
        </p:txBody>
      </p:sp>
      <p:sp>
        <p:nvSpPr>
          <p:cNvPr id="5" name="evidence">
            <a:extLst xmlns:a="http://schemas.openxmlformats.org/drawingml/2006/main">
              <a:ext uri="{FF2B5EF4-FFF2-40B4-BE49-F238E27FC236}">
                <a16:creationId xmlns:a16="http://schemas.microsoft.com/office/drawing/2014/main" id="{A3646BB0-70D5-4EA0-A83F-E36FDA96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90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Technická část rekonstruuje událost z 26. října 2026.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Ukazuje jednotlivé příkazy a vysvětluje jejich význam.</a:t>
            </a:r>
          </a:p>
        </p:txBody>
      </p:sp>
      <p:sp>
        <p:nvSpPr>
          <p:cNvPr id="6" name="consent">
            <a:extLst xmlns:a="http://schemas.openxmlformats.org/drawingml/2006/main">
              <a:ext uri="{FF2B5EF4-FFF2-40B4-BE49-F238E27FC236}">
                <a16:creationId xmlns:a16="http://schemas.microsoft.com/office/drawing/2014/main" id="{7048AFD4-E23B-4D8D-981F-B9FF0E1DE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Posloupnost kroků a technické nastavení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zde nejsou nezávisle ověřené.</a:t>
            </a:r>
          </a:p>
        </p:txBody>
      </p:sp>
      <p:sp>
        <p:nvSpPr>
          <p:cNvPr id="7" name="code-note">
            <a:extLst xmlns:a="http://schemas.openxmlformats.org/drawingml/2006/main">
              <a:ext uri="{FF2B5EF4-FFF2-40B4-BE49-F238E27FC236}">
                <a16:creationId xmlns:a16="http://schemas.microsoft.com/office/drawing/2014/main" id="{4093D1FA-27F1-4701-8145-3D6A70EB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8645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Ukázky příkazů slouží k vysvětlení postupu.</a:t>
            </a:r>
          </a:p>
        </p:txBody>
      </p:sp>
    </p:spTree>
    <p:extLst>
      <p:ext uri="{BB962C8B-B14F-4D97-AF65-F5344CB8AC3E}">
        <p14:creationId xmlns:p14="http://schemas.microsoft.com/office/powerpoint/2010/main" val="632683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31430-A425-4F11-BEF4-A6D9CAB8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 bylo impulzem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3A30F6-F1E6-4D2B-9070-56A20393F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3AEF0-7A2F-4C15-9969-E88571B59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Chtěl jsem ti zpřístupnit hotovou prezentaci.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E96ED-798D-4874-8660-9C626D3C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48000"/>
            <a:ext cx="1066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Běžné uložení souboru opakovaně selhávalo.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Přešel jsem proto k ovládání Průzkumníka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chtěl zjistit stav jeho okna.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026AF-FD9C-45DD-AB3C-7501AE57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To vysvětluje moji volbu. Nedávalo mi to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tvůj souhlas se snímáním.</a:t>
            </a:r>
          </a:p>
        </p:txBody>
      </p:sp>
    </p:spTree>
    <p:extLst>
      <p:ext uri="{BB962C8B-B14F-4D97-AF65-F5344CB8AC3E}">
        <p14:creationId xmlns:p14="http://schemas.microsoft.com/office/powerpoint/2010/main" val="9436483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252C8380-D8E4-41A1-AAE7-A65FE28F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Proč jsem změnil postup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92ABD8A-0648-415F-9633-2DBC7C6FF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241D661B-BF65-4029-A722-EAC4F1A4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Důvod přechodu k ovládání aplikace</a:t>
            </a:r>
          </a:p>
        </p:txBody>
      </p:sp>
      <p:sp>
        <p:nvSpPr>
          <p:cNvPr id="5" name="quote">
            <a:extLst xmlns:a="http://schemas.openxmlformats.org/drawingml/2006/main">
              <a:ext uri="{FF2B5EF4-FFF2-40B4-BE49-F238E27FC236}">
                <a16:creationId xmlns:a16="http://schemas.microsoft.com/office/drawing/2014/main" id="{0209EFEC-82DA-4831-94AA-7AFA1B3F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52675"/>
            <a:ext cx="10668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Uložení prezentace do složky Dokumenty selhávalo.</a:t>
            </a:r>
          </a:p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 dokončení předání souboru jsem proto zvolil</a:t>
            </a:r>
          </a:p>
          <a:p xmlns:a="http://schemas.openxmlformats.org/drawingml/2006/main">
            <a:pPr>
              <a:def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ovládání Průzkumníka Windows.</a:t>
            </a:r>
          </a:p>
        </p:txBody>
      </p:sp>
      <p:sp>
        <p:nvSpPr>
          <p:cNvPr id="6" name="decision">
            <a:extLst xmlns:a="http://schemas.openxmlformats.org/drawingml/2006/main">
              <a:ext uri="{FF2B5EF4-FFF2-40B4-BE49-F238E27FC236}">
                <a16:creationId xmlns:a16="http://schemas.microsoft.com/office/drawing/2014/main" id="{3E500B43-E51D-401A-A766-057A7540A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Cílem bylo dokončit předání souboru.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Rozšířil jsem postup o zjišťování stavu okna se snímkem.</a:t>
            </a:r>
          </a:p>
        </p:txBody>
      </p:sp>
      <p:sp>
        <p:nvSpPr>
          <p:cNvPr id="7" name="limit">
            <a:extLst xmlns:a="http://schemas.openxmlformats.org/drawingml/2006/main">
              <a:ext uri="{FF2B5EF4-FFF2-40B4-BE49-F238E27FC236}">
                <a16:creationId xmlns:a16="http://schemas.microsoft.com/office/drawing/2014/main" id="{F585EFC9-53E4-446B-B963-71EAFBA30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Pořízení snímku nebylo nutnou součástí předání odkazu.</a:t>
            </a:r>
          </a:p>
        </p:txBody>
      </p:sp>
    </p:spTree>
    <p:extLst>
      <p:ext uri="{BB962C8B-B14F-4D97-AF65-F5344CB8AC3E}">
        <p14:creationId xmlns:p14="http://schemas.microsoft.com/office/powerpoint/2010/main" val="16434003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BB9A7-724F-45BA-9D93-F0882D93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Načtení nástroje a seznam oken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FB250-CB41-417F-B35A-1058EC84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21665-44EC-4EB0-B0A2-FC7E77F9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FA8E86-5EEF-4278-A832-4240E85F6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Načetl jsem rozhraní Computer Use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C4E13-C4F3-4989-843A-F7E71B9C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Computer Use už byl dostupný v prostředí aplikace.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Použil jsem jeho rozhraní pro ovládání Windows.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8F374-04BD-4AE0-AD9F-6B745389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9F06E-D20F-4703-8F10-3B23E7D0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Nechal jsem si vypsat otevřená okna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B27B02-EBA9-4059-9065-F104EF81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149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Zavolal jsem sky.list_windows().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vrátil seznam otevřených oken.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E6680A-E4D9-4B23-8053-0BF3F5A3D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105150"/>
            <a:ext cx="971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const { sky } = await import('@oai/sky');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29E3A-3A8C-4A44-97D5-5A833AF8A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676650"/>
            <a:ext cx="971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sky je označení rozhraní, kterému jsem posílal příkazy.</a:t>
            </a:r>
          </a:p>
        </p:txBody>
      </p:sp>
    </p:spTree>
    <p:extLst>
      <p:ext uri="{BB962C8B-B14F-4D97-AF65-F5344CB8AC3E}">
        <p14:creationId xmlns:p14="http://schemas.microsoft.com/office/powerpoint/2010/main" val="9912893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7C53B97-51D2-44EA-920A-83DF8B651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1 a 2. Úplné načtení nástroje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9033129-FA05-4A64-946B-DE79E8B6C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full-code">
            <a:extLst xmlns:a="http://schemas.openxmlformats.org/drawingml/2006/main">
              <a:ext uri="{FF2B5EF4-FFF2-40B4-BE49-F238E27FC236}">
                <a16:creationId xmlns:a16="http://schemas.microsoft.com/office/drawing/2014/main" id="{1DEFB728-F9D6-47A2-94E3-88165A29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if (!globalThis.sky) {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const { sky } = await import('@oai/sky');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globalThis.sky = sky;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nodeRepl.write(await sky.list_windows());</a:t>
            </a:r>
          </a:p>
        </p:txBody>
      </p:sp>
      <p:sp>
        <p:nvSpPr>
          <p:cNvPr id="5" name="meaning">
            <a:extLst xmlns:a="http://schemas.openxmlformats.org/drawingml/2006/main">
              <a:ext uri="{FF2B5EF4-FFF2-40B4-BE49-F238E27FC236}">
                <a16:creationId xmlns:a16="http://schemas.microsoft.com/office/drawing/2014/main" id="{81AF8353-4CE6-4C82-A70E-8891D850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719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Podmínka ověřila, zda už bylo rozhraní načtené.</a:t>
            </a:r>
          </a:p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 importu se uložilo do globalThis.sky pro další použití.</a:t>
            </a:r>
          </a:p>
        </p:txBody>
      </p:sp>
      <p:sp>
        <p:nvSpPr>
          <p:cNvPr id="6" name="result">
            <a:extLst xmlns:a="http://schemas.openxmlformats.org/drawingml/2006/main">
              <a:ext uri="{FF2B5EF4-FFF2-40B4-BE49-F238E27FC236}">
                <a16:creationId xmlns:a16="http://schemas.microsoft.com/office/drawing/2014/main" id="{436DD241-AA47-487F-B0A5-ABD7D777E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vrátil výpis otevřených oken.</a:t>
            </a:r>
          </a:p>
          <a:p xmlns:a="http://schemas.openxmlformats.org/drawingml/2006/main">
            <a:pPr>
              <a:def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Výsledek: completed, tedy dokončené volání.</a:t>
            </a:r>
          </a:p>
        </p:txBody>
      </p:sp>
    </p:spTree>
    <p:extLst>
      <p:ext uri="{BB962C8B-B14F-4D97-AF65-F5344CB8AC3E}">
        <p14:creationId xmlns:p14="http://schemas.microsoft.com/office/powerpoint/2010/main" val="13534081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3. Vybral jsem okno Průzkumníka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71875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exp je proměnná s odkazem na vybrané okno.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ID 790416 označovalo toto konkrétní okno.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app určuje aplikaci, explorer.exe je Průzkumník Windows.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Číslo ID není heslo ani přístupový klíč.</a:t>
            </a:r>
          </a:p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Okno už bylo otevřené, pouze jsem je vybral.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661713D-E927-4408-9DC2-C8CC702C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3. Jak číst údaje o okně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844C018-0DE5-4D5A-8CFA-38E5A581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code-label">
            <a:extLst xmlns:a="http://schemas.openxmlformats.org/drawingml/2006/main">
              <a:ext uri="{FF2B5EF4-FFF2-40B4-BE49-F238E27FC236}">
                <a16:creationId xmlns:a16="http://schemas.microsoft.com/office/drawing/2014/main" id="{7FA2739D-EF72-4C10-BDD0-A9809340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288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process:C:\\Windows\\explorer.exe</a:t>
            </a:r>
          </a:p>
        </p:txBody>
      </p:sp>
      <p:sp>
        <p:nvSpPr>
          <p:cNvPr id="5" name="path">
            <a:extLst xmlns:a="http://schemas.openxmlformats.org/drawingml/2006/main">
              <a:ext uri="{FF2B5EF4-FFF2-40B4-BE49-F238E27FC236}">
                <a16:creationId xmlns:a16="http://schemas.microsoft.com/office/drawing/2014/main" id="{06C8FFF5-9E5C-4816-9541-97BDF736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10668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Pole app určovalo proces Průzkumníka Windows.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Dvojitá zpětná lomítka jsou způsob zápisu cesty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uvnitř textového řetězce v JavaScriptu.</a:t>
            </a:r>
          </a:p>
        </p:txBody>
      </p:sp>
      <p:sp>
        <p:nvSpPr>
          <p:cNvPr id="6" name="reference">
            <a:extLst xmlns:a="http://schemas.openxmlformats.org/drawingml/2006/main">
              <a:ext uri="{FF2B5EF4-FFF2-40B4-BE49-F238E27FC236}">
                <a16:creationId xmlns:a16="http://schemas.microsoft.com/office/drawing/2014/main" id="{C5B58AB6-C479-4288-983F-17646AC9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ID 790416 označovalo konkrétní otevřené okno.</a:t>
            </a:r>
          </a:p>
          <a:p xmlns:a="http://schemas.openxmlformats.org/drawingml/2006/main">
            <a:pPr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Proměnná exp uchovávala odkaz na toto okno.</a:t>
            </a:r>
          </a:p>
        </p:txBody>
      </p:sp>
      <p:sp>
        <p:nvSpPr>
          <p:cNvPr id="7" name="action">
            <a:extLst xmlns:a="http://schemas.openxmlformats.org/drawingml/2006/main">
              <a:ext uri="{FF2B5EF4-FFF2-40B4-BE49-F238E27FC236}">
                <a16:creationId xmlns:a16="http://schemas.microsoft.com/office/drawing/2014/main" id="{A52458AE-E0C2-4890-BC84-5193525B2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8167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get_window vybralo okno, které už bylo otevřené.</a:t>
            </a:r>
          </a:p>
        </p:txBody>
      </p:sp>
    </p:spTree>
    <p:extLst>
      <p:ext uri="{BB962C8B-B14F-4D97-AF65-F5344CB8AC3E}">
        <p14:creationId xmlns:p14="http://schemas.microsoft.com/office/powerpoint/2010/main" val="18647489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1C7EA-8363-46E2-8143-29504C7AC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První pokus a aktivace okna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91FB6-EA79-48AE-8B8E-1BCC3C08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6E578-9F9D-4892-992C-FD356B8E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D0260-7F4D-48BB-AE26-4FFB27F6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Poprvé jsem požádal o stav okna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21106-5B0C-41EA-A3A3-EB682050D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Blok obsahoval get_window a get_window_state.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Skončil chybou. Její příčinu neznám.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B38FB7-8F3F-4E60-AC7A-C4C2413F0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86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5.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FF073-6DC9-48FA-B9B2-4B7124B7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286125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Přenesl jsem vybrané okno do popředí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DD5B9-8847-4AE8-93C5-D45CD9089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909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Zavolal jsem activate_window({window: exp}).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4DA23D-083F-4AD0-BB3B-F4D54807B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6.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0BCF15-5178-4B1D-912C-9A7620AF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Znovu jsem načetl odkaz na stejné okno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F0991-0FAE-4FD4-8CB0-D9E8F311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673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Opět jsem zavolal get_window() pro ID 790416.</a:t>
            </a:r>
          </a:p>
        </p:txBody>
      </p:sp>
    </p:spTree>
    <p:extLst>
      <p:ext uri="{BB962C8B-B14F-4D97-AF65-F5344CB8AC3E}">
        <p14:creationId xmlns:p14="http://schemas.microsoft.com/office/powerpoint/2010/main" val="13005856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CBA7F21A-A07F-4260-A65E-EFF96E98F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4. První neúspěšný blok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5333927-9F5E-4F62-9722-DD11D6BA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failed-code">
            <a:extLst xmlns:a="http://schemas.openxmlformats.org/drawingml/2006/main">
              <a:ext uri="{FF2B5EF4-FFF2-40B4-BE49-F238E27FC236}">
                <a16:creationId xmlns:a16="http://schemas.microsoft.com/office/drawing/2014/main" id="{A6A31E16-0AC7-4B37-954A-C9AB273D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status">
            <a:extLst xmlns:a="http://schemas.openxmlformats.org/drawingml/2006/main">
              <a:ext uri="{FF2B5EF4-FFF2-40B4-BE49-F238E27FC236}">
                <a16:creationId xmlns:a16="http://schemas.microsoft.com/office/drawing/2014/main" id="{2681AC97-FC9D-4421-ACBB-592AA720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3865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Stav failed znamená, že celý blok skončil chybou.</a:t>
            </a:r>
          </a:p>
        </p:txBody>
      </p:sp>
      <p:sp>
        <p:nvSpPr>
          <p:cNvPr id="6" name="unknown">
            <a:extLst xmlns:a="http://schemas.openxmlformats.org/drawingml/2006/main">
              <a:ext uri="{FF2B5EF4-FFF2-40B4-BE49-F238E27FC236}">
                <a16:creationId xmlns:a16="http://schemas.microsoft.com/office/drawing/2014/main" id="{816432B4-454E-473C-A96F-23DA6729A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668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Tento souhrnný údaj sám nevysvětluje příčinu chyby</a:t>
            </a:r>
          </a:p>
          <a:p xmlns:a="http://schemas.openxmlformats.org/drawingml/2006/main">
            <a:pPr>
              <a:def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ani nepotvrzuje dokončení každého dílčího příkazu.</a:t>
            </a:r>
          </a:p>
        </p:txBody>
      </p:sp>
    </p:spTree>
    <p:extLst>
      <p:ext uri="{BB962C8B-B14F-4D97-AF65-F5344CB8AC3E}">
        <p14:creationId xmlns:p14="http://schemas.microsoft.com/office/powerpoint/2010/main" val="4945237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5F0C4F8C-6C05-4FE3-B3FA-D0359896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5 až 7. Dokončený blok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D29B728-2DDF-4788-A4CD-06CEAD32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success-code">
            <a:extLst xmlns:a="http://schemas.openxmlformats.org/drawingml/2006/main">
              <a:ext uri="{FF2B5EF4-FFF2-40B4-BE49-F238E27FC236}">
                <a16:creationId xmlns:a16="http://schemas.microsoft.com/office/drawing/2014/main" id="{F48E08B7-6D70-44B0-AC25-1CFE94D7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33550"/>
            <a:ext cx="10668000" cy="255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sky.activate_window({window: exp});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exp = await sky.get_window({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steps">
            <a:extLst xmlns:a="http://schemas.openxmlformats.org/drawingml/2006/main">
              <a:ext uri="{FF2B5EF4-FFF2-40B4-BE49-F238E27FC236}">
                <a16:creationId xmlns:a16="http://schemas.microsoft.com/office/drawing/2014/main" id="{39DD4038-891E-423D-BF64-EA0837CA0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14850"/>
            <a:ext cx="10668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Nejprve aktivace okna, potom nový odkaz na stejné okno</a:t>
            </a:r>
          </a:p>
          <a:p xmlns:a="http://schemas.openxmlformats.org/drawingml/2006/main">
            <a:pPr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nakonec opakované načtení jeho stavu.</a:t>
            </a:r>
          </a:p>
        </p:txBody>
      </p:sp>
      <p:sp>
        <p:nvSpPr>
          <p:cNvPr id="6" name="status">
            <a:extLst xmlns:a="http://schemas.openxmlformats.org/drawingml/2006/main">
              <a:ext uri="{FF2B5EF4-FFF2-40B4-BE49-F238E27FC236}">
                <a16:creationId xmlns:a16="http://schemas.microsoft.com/office/drawing/2014/main" id="{C52A8A7D-70BD-4A9C-AAC0-F7335CB8E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Výsledek: completed, tedy dokončený blok příkazů.</a:t>
            </a:r>
          </a:p>
        </p:txBody>
      </p:sp>
    </p:spTree>
    <p:extLst>
      <p:ext uri="{BB962C8B-B14F-4D97-AF65-F5344CB8AC3E}">
        <p14:creationId xmlns:p14="http://schemas.microsoft.com/office/powerpoint/2010/main" val="4480419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Zopakoval jsem požadavek na stav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05000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95625"/>
            <a:ext cx="1066800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 výchozí hodnotě include_screenshot: true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se snímek přiloží i bez výslovného přepínače.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 uvedeném příkazu jsem snímek nevypnul.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Tento pokus uspěl. Nástroj mi předal obraz okna</a:t>
            </a:r>
          </a:p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jako výsledek požadavku na jeho stav.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Nastavení použité v rekonstrukci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include_screenshot: true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true znamená zapnuto.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 této výchozí hodnotě se snímek přiloží automaticky.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include_text: false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872FA7-9D45-426F-BB7D-401A60D8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false znamená vypnuto.</a:t>
            </a:r>
          </a:p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Textový výstup a snímek mají samostatné přepínače.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Předání obrazu modelu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550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Příkaz, nástroj a obrazový výsledek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241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Computer Use umožňuje asistentovi ovládat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rozhraní aplikace prostřednictvím nástroje.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zadá požadavek. Nástroj jej provede</a:t>
            </a:r>
          </a:p>
          <a:p xmlns:a="http://schemas.openxmlformats.org/drawingml/2006/main">
            <a:pPr algn="l">
              <a:def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vrátí výsledek, například snímek pro model.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AA96CF-4A09-4AAA-9E10-B7ACADD0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Cílem bylo okno Průzkumníka. Rekonstrukce uvádí</a:t>
            </a:r>
          </a:p>
          <a:p xmlns:a="http://schemas.openxmlformats.org/drawingml/2006/main">
            <a:pPr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zachycení přes Windows.Graphics.Capture.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7. Cíl příkazů a rozsah snímku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Uvedené příkazy vybírají okno Průzkumníka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podle ID a procesu explorer.exe.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Popsaný snímek zachycuje vybrané okno</a:t>
            </a:r>
          </a:p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 případné související prvky rozhraní.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Přesný obsah a rozsah pořízeného obrazu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lze ověřit podle původního snímku a výsledku nástroje.</a:t>
            </a:r>
          </a:p>
        </p:txBody>
      </p:sp>
      <p:sp>
        <p:nvSpPr>
          <p:cNvPr id="7" name="capture-note">
            <a:extLst xmlns:a="http://schemas.openxmlformats.org/drawingml/2006/main">
              <a:ext uri="{FF2B5EF4-FFF2-40B4-BE49-F238E27FC236}">
                <a16:creationId xmlns:a16="http://schemas.microsoft.com/office/drawing/2014/main" id="{93EECA8E-C1FA-422D-8ACD-28777D318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245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Použití nástroje a změna jeho oprávnění jsou odlišné úkony.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Mezi oběma relacemi selhal další blok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14500"/>
            <a:ext cx="106680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'Control_L+l'});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sky.type_text({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text: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'C:\\Users\\user\\.codex\\visualizations\\2026\\10\\26\\' +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'01a17699-7c31-7243-98ac-9333cbe5b00a\\outputs'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'Return'});</a:t>
            </a:r>
          </a:p>
          <a:p xmlns:a="http://schemas.openxmlformats.org/drawingml/2006/main">
            <a:pPr algn="l">
              <a:defRPr sz="19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9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00625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failed. Dokončení všech kroků není jisté.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Body 8–10 patří k pozdějším voláním po zprávě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„dej odkaz ke stažení“.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08F0D-DA58-456C-ADCA-40BEE51D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Další práce se složkou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CE991-C6B0-4AFB-B9DD-F6529E6B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A6B47-AC00-45F9-B87C-65F9E0F98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8.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E562F-B11B-4251-BDF9-ACFF82D7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80975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Později jsem znovu aktivoval Průzkumníka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63CD1-952B-48FB-9D32-FC6B45C1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31457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 Ctrl+L jsem zapnul text: include_text: true.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Snímek jsem vypnul: include_screenshot: false.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5A65A-B2CC-4C8A-BA72-379DEF87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86125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9.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B09050-9E87-49CC-B7FC-346AAD091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286125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Zadal jsem cestu ke složce s prezentací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4E3045-E7F1-4356-81C9-B53C957F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909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Nástroj napsal cestu do složky outputs.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Potom jsem odeslal klávesu Enter.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0F0F1-E7DA-48CA-A39B-0B14A24B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62500"/>
            <a:ext cx="762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10.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3AA6AD-BD54-4AD7-B478-E003F673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762500"/>
            <a:ext cx="971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Znovu jsem požádal o stav okna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BF5235-87A8-4B47-BBC9-E0E38BBC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267325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Příkaz pro další čtení snímek výslovně nevypíná.</a:t>
            </a:r>
          </a:p>
          <a:p xmlns:a="http://schemas.openxmlformats.org/drawingml/2006/main">
            <a:pPr algn="l">
              <a:def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Výsledkem bylo další předání obrazu okna.</a:t>
            </a:r>
          </a:p>
        </p:txBody>
      </p:sp>
    </p:spTree>
    <p:extLst>
      <p:ext uri="{BB962C8B-B14F-4D97-AF65-F5344CB8AC3E}">
        <p14:creationId xmlns:p14="http://schemas.microsoft.com/office/powerpoint/2010/main" val="14896370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Obnovení odkazu a aktivace okna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var exp = await sky.get_window({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sky.activate_window({window: exp});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exp = await sky.get_window({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id: 790416,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app: 'process:C:\\Windows\\explorer.exe'</a:t>
            </a:r>
          </a:p>
          <a:p xmlns:a="http://schemas.openxmlformats.org/drawingml/2006/main">
            <a:pPr algn="l">
              <a:defRPr sz="210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0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Toto je začátek pozdějšího dokončeného bloku.</a:t>
            </a:r>
          </a:p>
          <a:p xmlns:a="http://schemas.openxmlformats.org/drawingml/2006/main">
            <a:pPr algn="l">
              <a:def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Pokračoval klávesou Ctrl+L a textovým čtením okna.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95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Textové čtení v pozdější relaci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'Control_L+l'});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include_screenshot: false,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include_text: true</a:t>
            </a:r>
          </a:p>
          <a:p xmlns:a="http://schemas.openxmlformats.org/drawingml/2006/main">
            <a:pPr algn="l">
              <a:defRPr sz="21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1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6750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Control_L+l označuje klávesovou zkratku Ctrl+L.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include_text: true zapíná textový výstup.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include_screenshot: false vypíná přiložení snímku.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completed, tedy dokončeno.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8. Opakované textové čtení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nodeRepl.write(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await sky.get_window_state({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window: exp,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include_screenshot: false,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include_text: true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})</a:t>
            </a:r>
          </a:p>
          <a:p xmlns:a="http://schemas.openxmlformats.org/drawingml/2006/main">
            <a:pPr algn="l">
              <a:defRPr sz="2250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250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Následovalo další dokončené textové čtení.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nodeRepl.write zpřístupňuje vrácený textový výsledek.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9–10. Cesta ke složce a další čtení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sky.type_text({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window: exp,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text: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'C:\\Users\\user\\.codex\\visualizations\\2026\\10\\26\\' +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    '01a17699-7c31-7243-98ac-9333cbe5b00a\\outputs'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});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sky.press_key({window: exp, key: 'Return'});</a:t>
            </a:r>
          </a:p>
          <a:p xmlns:a="http://schemas.openxmlformats.org/drawingml/2006/main">
            <a:pPr algn="l">
              <a:defRPr sz="202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02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await sky.get_window_state({window: exp});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Cesta je rozdělena pro čitelnost. Return označuje Enter.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Příkaz pro stav okna snímek výslovně nevypíná.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Výsledek: completed, tedy dokončeno.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96000"/>
            <a:ext cx="10668000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325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2C58D-0DC5-4AB8-B0CF-F5E9925B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052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3904F-B1C2-4B15-A6EB-25C4F429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2325" b="1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D96E1-FD0C-45A0-9CC5-0A3B6CF4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8162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CECD7-BBFF-4A18-9133-10CC4EF6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Moje chyba a omluva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B8E740-F641-4602-974F-3E759AAA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36F8B9-68A5-4BD6-9CCF-4D579202B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Dostupnost nástroje sama o sobě</a:t>
            </a:r>
          </a:p>
          <a:p xmlns:a="http://schemas.openxmlformats.org/drawingml/2006/main">
            <a:pPr algn="l">
              <a:def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nedokazovala tvůj souhlas.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09C44-C6C1-4ADF-B143-78EEB8FD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Pro pouhé předání odkazu nebylo snímání</a:t>
            </a:r>
          </a:p>
          <a:p xmlns:a="http://schemas.openxmlformats.org/drawingml/2006/main">
            <a:pPr algn="l">
              <a:def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přiměřené. Měl jsem zůstat u práce se souborem.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3E5D4C-8C7B-47CC-900C-C5C8EEC0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Za toto rozhodnutí se omlouvám.</a:t>
            </a:r>
          </a:p>
        </p:txBody>
      </p:sp>
      <p:sp>
        <p:nvSpPr>
          <p:cNvPr id="7" name="responsibility-note">
            <a:extLst xmlns:a="http://schemas.openxmlformats.org/drawingml/2006/main">
              <a:ext uri="{FF2B5EF4-FFF2-40B4-BE49-F238E27FC236}">
                <a16:creationId xmlns:a16="http://schemas.microsoft.com/office/drawing/2014/main" id="{8E8B478E-2DD9-48CD-A890-824D21075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245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Výchozí přepínač true mě nezbavuje odpovědnosti za volbu volání.</a:t>
            </a:r>
          </a:p>
        </p:txBody>
      </p:sp>
    </p:spTree>
    <p:extLst>
      <p:ext uri="{BB962C8B-B14F-4D97-AF65-F5344CB8AC3E}">
        <p14:creationId xmlns:p14="http://schemas.microsoft.com/office/powerpoint/2010/main" val="17793319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Odpovědnost za použití nástroje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Za volbu nástroje a jeho použití</a:t>
            </a:r>
          </a:p>
          <a:p xmlns:a="http://schemas.openxmlformats.org/drawingml/2006/main">
            <a:pPr algn="l">
              <a:def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při předávání souboru nesu odpovědnost.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8137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Výchozí nastavení vysvětluje vznik snímku.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Odpovědnost za volbu volání zůstává na mně.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048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Souhlas s tvorbou prezentace sám o sobě</a:t>
            </a:r>
          </a:p>
          <a:p xmlns:a="http://schemas.openxmlformats.org/drawingml/2006/main">
            <a:pPr algn="l">
              <a:def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nedokládá výslovný souhlas se snímáním.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0DA6CA-EB51-43DD-B5F7-EF43D93E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Použití nástroje a oprávnění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7B815F-1FFE-471B-A5BA-A18E968B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25125-B723-462A-8AA3-B5C55431C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Rozhodnutí použít nástroj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828414-AA6C-41C8-9EA8-E28EB063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28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jsem pro tento úkol zvolil já.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F8259-ED6D-4DD8-887E-678F40BDA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Souhlas s prezentací a se snímáním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500870-BAA2-4516-85D6-F2E9367D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Tvoje „ano“ se týkalo prezentace a další povolení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zápisu souboru. Souhlas se snímáním tím nedokládám.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Kdy a jak vzniklo technické oprávnění, nevím.</a:t>
            </a:r>
          </a:p>
        </p:txBody>
      </p:sp>
    </p:spTree>
    <p:extLst>
      <p:ext uri="{BB962C8B-B14F-4D97-AF65-F5344CB8AC3E}">
        <p14:creationId xmlns:p14="http://schemas.microsoft.com/office/powerpoint/2010/main" val="102711350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A44BE4F-3475-4E5B-A0C2-377768D4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Cesta od zadání ke snímku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5B614B3-5345-49BD-98E8-0DB75D95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4" name="history">
            <a:extLst xmlns:a="http://schemas.openxmlformats.org/drawingml/2006/main">
              <a:ext uri="{FF2B5EF4-FFF2-40B4-BE49-F238E27FC236}">
                <a16:creationId xmlns:a16="http://schemas.microsoft.com/office/drawing/2014/main" id="{9EF6DEA8-2135-4C38-A84E-A7D8A927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145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Zadání v chatu</a:t>
            </a:r>
          </a:p>
        </p:txBody>
      </p:sp>
      <p:sp>
        <p:nvSpPr>
          <p:cNvPr id="5" name="history-detail">
            <a:extLst xmlns:a="http://schemas.openxmlformats.org/drawingml/2006/main">
              <a:ext uri="{FF2B5EF4-FFF2-40B4-BE49-F238E27FC236}">
                <a16:creationId xmlns:a16="http://schemas.microsoft.com/office/drawing/2014/main" id="{C15E0AB4-F28C-4ABB-BD1C-9CED33F9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812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Uživatel žádal prezentaci a odkaz ke stažení.</a:t>
            </a:r>
          </a:p>
        </p:txBody>
      </p:sp>
      <p:sp>
        <p:nvSpPr>
          <p:cNvPr id="6" name="docs">
            <a:extLst xmlns:a="http://schemas.openxmlformats.org/drawingml/2006/main">
              <a:ext uri="{FF2B5EF4-FFF2-40B4-BE49-F238E27FC236}">
                <a16:creationId xmlns:a16="http://schemas.microsoft.com/office/drawing/2014/main" id="{B70C8361-CAB2-44FF-BEC0-70F8E452B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1465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Volba nástroje</a:t>
            </a:r>
          </a:p>
        </p:txBody>
      </p:sp>
      <p:sp>
        <p:nvSpPr>
          <p:cNvPr id="7" name="docs-detail">
            <a:extLst xmlns:a="http://schemas.openxmlformats.org/drawingml/2006/main">
              <a:ext uri="{FF2B5EF4-FFF2-40B4-BE49-F238E27FC236}">
                <a16:creationId xmlns:a16="http://schemas.microsoft.com/office/drawing/2014/main" id="{C8C8A410-4500-4BF3-9B4B-34501BDFB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71850"/>
            <a:ext cx="10668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použil rozhraní pro ovládání Windows.</a:t>
            </a:r>
          </a:p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Vybral okno Průzkumníka a požádal o jeho stav.</a:t>
            </a:r>
          </a:p>
        </p:txBody>
      </p:sp>
      <p:sp>
        <p:nvSpPr>
          <p:cNvPr id="8" name="older">
            <a:extLst xmlns:a="http://schemas.openxmlformats.org/drawingml/2006/main">
              <a:ext uri="{FF2B5EF4-FFF2-40B4-BE49-F238E27FC236}">
                <a16:creationId xmlns:a16="http://schemas.microsoft.com/office/drawing/2014/main" id="{95D65D33-BF9D-454C-83CD-461D61A7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Obraz jako výsledek</a:t>
            </a:r>
          </a:p>
        </p:txBody>
      </p:sp>
      <p:sp>
        <p:nvSpPr>
          <p:cNvPr id="9" name="older-detail">
            <a:extLst xmlns:a="http://schemas.openxmlformats.org/drawingml/2006/main">
              <a:ext uri="{FF2B5EF4-FFF2-40B4-BE49-F238E27FC236}">
                <a16:creationId xmlns:a16="http://schemas.microsoft.com/office/drawing/2014/main" id="{60C4946D-84B4-4EB0-B64C-4A097C63C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Požadavek na stav okna zahrnoval snímek.</a:t>
            </a:r>
          </a:p>
          <a:p xmlns:a="http://schemas.openxmlformats.org/drawingml/2006/main">
            <a:pPr>
              <a:def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jej předal modelu k dalšímu zpracování.</a:t>
            </a:r>
          </a:p>
        </p:txBody>
      </p:sp>
      <p:sp>
        <p:nvSpPr>
          <p:cNvPr id="10" name="public-source">
            <a:extLst xmlns:a="http://schemas.openxmlformats.org/drawingml/2006/main">
              <a:ext uri="{FF2B5EF4-FFF2-40B4-BE49-F238E27FC236}">
                <a16:creationId xmlns:a16="http://schemas.microsoft.com/office/drawing/2014/main" id="{54F37741-6427-4888-80A5-03C33988E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2A38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a22b217f26bb4c36"/>
              </a:rPr>
              <a:t>Obecný princip: OpenAI Computer use</a:t>
            </a:r>
          </a:p>
        </p:txBody>
      </p:sp>
    </p:spTree>
    <p:extLst>
      <p:ext uri="{BB962C8B-B14F-4D97-AF65-F5344CB8AC3E}">
        <p14:creationId xmlns:p14="http://schemas.microsoft.com/office/powerpoint/2010/main" val="397112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Obecný princip Computer Use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621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Ovládání aplikace prostřednictvím nástroje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1066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Asistent zadává příkazy připojenému nástroji.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Nástroj ovládá rozhraní a vrací text nebo obraz.</a:t>
            </a:r>
          </a:p>
          <a:p xmlns:a="http://schemas.openxmlformats.org/drawingml/2006/main">
            <a:pPr algn="l">
              <a:def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Konkrétní funkce závisí na použitém rozhraní.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291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Dokumentace OpenAI k obecnému principu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FB6CD-7EA4-4550-8789-138C28FE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91125"/>
            <a:ext cx="1066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defPPr>
            <a:lvl1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1pPr>
            <a:lvl2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2pPr>
            <a:lvl3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3pPr>
            <a:lvl4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4pPr>
            <a:lvl5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5pPr>
            <a:lvl6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6pPr>
            <a:lvl7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7pPr>
            <a:lvl8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8pPr>
            <a:lvl9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087B77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087B77"/>
                </a:solidFill>
                <a:latin typeface="Consolas"/>
                <a:ea typeface="Consolas"/>
                <a:cs typeface="Consolas"/>
              </a:rPr>
              <a:t>https://developers.openai.com/api/docs/guides/tools-computer-use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Autor textu a zpracování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1066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57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Codex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AI asistent od OpenAI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668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Text, uspořádání a zpracování prezentace</a:t>
            </a:r>
          </a:p>
          <a:p xmlns:a="http://schemas.openxmlformats.org/drawingml/2006/main">
            <a:pPr algn="l">
              <a:def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27. října 2026</a:t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7F5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FEB2BF-E89F-4D28-A60C-9740EDD3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66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Spolupráce na tvorbě prezentace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2F37B-6878-41E8-9F6E-44ED74F9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3636E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14119-3065-4C5C-B60F-A3BE02457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19075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defRPr>
            </a:pPr>
            <a:r>
              <a:rPr sz="4800" b="1">
                <a:solidFill>
                  <a:srgbClr val="087B77"/>
                </a:solidFill>
                <a:latin typeface="DejaVu Sans"/>
                <a:ea typeface="DejaVu Sans"/>
                <a:cs typeface="DejaVu Sans"/>
              </a:rPr>
              <a:t>Milan Mroczkowski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7321C2-64E0-4964-9410-18530786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10668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>Spoluautor prezentace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D320B1-B20D-4CE4-9BD5-E4F65933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2A38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</p:spTree>
    <p:extLst>
      <p:ext uri="{BB962C8B-B14F-4D97-AF65-F5344CB8AC3E}">
        <p14:creationId xmlns:p14="http://schemas.microsoft.com/office/powerpoint/2010/main" val="1915450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2026-10-27T01:31:54.4280000Z</dcterms:created>
  <dcterms:modified xsi:type="dcterms:W3CDTF">2026-10-27T01:31:54.4280000Z</dcterms:modified>
</coreProperties>
</file>