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FFC0E3A-459B-F136-5051-982D5B0350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D8573A67-46A4-1244-6849-1E74CC9FB5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A9A6D72-4D9D-D554-2D54-A3E3CDEED6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F9705-977F-47AC-9F63-07263F7CB0DD}" type="datetimeFigureOut">
              <a:rPr lang="cs-CZ" smtClean="0"/>
              <a:t>28.09.2022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EB1BEDA-0E7F-18E8-8616-E0875B26A1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DE0B519-EB88-D600-1577-0EC39E103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21795-FF72-4164-98C0-26E661EC26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2837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68BDB34-C51C-CE57-6EC5-46DFF1AA9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42EB3A95-C01E-E3D8-B8BF-B5F2C170F5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9BD1C92-995B-5AE8-2DFB-63F5923165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F9705-977F-47AC-9F63-07263F7CB0DD}" type="datetimeFigureOut">
              <a:rPr lang="cs-CZ" smtClean="0"/>
              <a:t>28.09.2022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67164EB1-E443-765D-7A01-3CFAC2AC7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71CDFCDD-17C9-9263-3B0B-82C1FC506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21795-FF72-4164-98C0-26E661EC26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0583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4C835161-5969-2ABF-716D-2AB67910EF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283C8A65-583C-DEE9-9DA8-898650E00A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F2A92007-0803-9A90-B9FD-13C386D223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F9705-977F-47AC-9F63-07263F7CB0DD}" type="datetimeFigureOut">
              <a:rPr lang="cs-CZ" smtClean="0"/>
              <a:t>28.09.2022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8FD0FE2-8C5C-EA89-3EA9-FF0BBC510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D11E421-EFEE-6583-D223-F89669C0A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21795-FF72-4164-98C0-26E661EC26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3905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62C72FB-C5B6-9AFB-8C4F-8E664D52E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B240EE4-F257-6B5E-86D0-640266EAE0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355C2E08-BC1B-A888-2F35-14F576E2C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F9705-977F-47AC-9F63-07263F7CB0DD}" type="datetimeFigureOut">
              <a:rPr lang="cs-CZ" smtClean="0"/>
              <a:t>28.09.2022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7CB2A1C5-197F-AC5C-D870-8837BAB96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727F87A9-0C01-5717-CCBD-F53F2126A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21795-FF72-4164-98C0-26E661EC26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91162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41F84FC-C438-3F6D-FCCB-5774CA824D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617333ED-FC61-4041-19EE-7F27E1BCD0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DDEC5CC-5302-9894-DC1E-90377C9F0C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F9705-977F-47AC-9F63-07263F7CB0DD}" type="datetimeFigureOut">
              <a:rPr lang="cs-CZ" smtClean="0"/>
              <a:t>28.09.2022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C9BB50A-6581-D452-5A5F-88FD6F4BA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2834079-3932-A781-644E-4BCED6860F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21795-FF72-4164-98C0-26E661EC26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51123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664A629-E5CA-5335-1CBB-8A8AEAA238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127531D-DC79-7418-27BC-CC898F7A07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4D310BE2-06DF-2777-24E3-433D6DD08E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95411D95-CB94-1957-6647-7269B1BF6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F9705-977F-47AC-9F63-07263F7CB0DD}" type="datetimeFigureOut">
              <a:rPr lang="cs-CZ" smtClean="0"/>
              <a:t>28.09.2022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D0147B6E-FB5D-1ADC-BEA3-D568D92097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6D11A96-D207-5B71-6B96-184746547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21795-FF72-4164-98C0-26E661EC26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5852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16067B2-11F5-4342-D3D4-4280A65497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8ED117FE-DA62-FE8C-BC57-37510756A4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CA56A9E6-5B13-4B23-69BC-4118D74CEB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9089CEEC-9B3C-5F75-66FF-8861356811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B8936789-B78D-12DA-5837-01F1F15103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A0C89E5-3144-CD3F-3C6B-F7DF24DD13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F9705-977F-47AC-9F63-07263F7CB0DD}" type="datetimeFigureOut">
              <a:rPr lang="cs-CZ" smtClean="0"/>
              <a:t>28.09.2022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32E6F912-999B-E35A-57D6-380CEAA676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3367719B-9E9A-6E36-DAB7-F1F322620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21795-FF72-4164-98C0-26E661EC26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2673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6B85826-7A5E-FD44-C67A-484A4D938F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FEB97C87-C7CF-0980-2056-032A0BC29E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F9705-977F-47AC-9F63-07263F7CB0DD}" type="datetimeFigureOut">
              <a:rPr lang="cs-CZ" smtClean="0"/>
              <a:t>28.09.2022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FC2C1068-ED82-994E-92FA-7A874ADFA9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138F31BC-9A68-C336-6219-1BF2E8EDB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21795-FF72-4164-98C0-26E661EC26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27096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6C1BC8AC-E79C-A31F-AC56-376FF281E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F9705-977F-47AC-9F63-07263F7CB0DD}" type="datetimeFigureOut">
              <a:rPr lang="cs-CZ" smtClean="0"/>
              <a:t>28.09.2022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FF0641CA-4516-F446-A487-FBB0488C3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B3C0D0C-FED0-B4A5-324F-214530ECE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21795-FF72-4164-98C0-26E661EC26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73011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F85900-C6A0-AD00-9F58-47DBC2FA0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E5D2213-746B-D408-D1FD-FCB761DD14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724F215E-8EED-8E55-6755-A7C0D15F3A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B999A185-731B-21C6-62A2-8AF7AB7348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F9705-977F-47AC-9F63-07263F7CB0DD}" type="datetimeFigureOut">
              <a:rPr lang="cs-CZ" smtClean="0"/>
              <a:t>28.09.2022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73D0330-356C-AB74-DFE1-3984DAFCD3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7D37FACE-7E9E-F7F9-ACDC-23C628814F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21795-FF72-4164-98C0-26E661EC26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60568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3A92676-041A-323A-B163-112E2D43B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FA1BF8A2-0DFA-B33C-ABC8-0E92DAC4CD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2F253812-26BB-AEBB-3889-99FFFEFA60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7B2E3AEA-C7BB-A340-3F1C-2CDF83FAE8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F9705-977F-47AC-9F63-07263F7CB0DD}" type="datetimeFigureOut">
              <a:rPr lang="cs-CZ" smtClean="0"/>
              <a:t>28.09.2022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1DF5B18-D6CF-841D-162A-5B3607AB7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32D56C10-DFA3-50BF-AB93-318AC93D6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21795-FF72-4164-98C0-26E661EC26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9538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C0F49837-6D30-3AF0-8A99-C003C0E057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BF5D4E8-39D3-B5BA-97C6-C8FA9022A2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1173363F-62CF-270C-C255-E228701441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F9705-977F-47AC-9F63-07263F7CB0DD}" type="datetimeFigureOut">
              <a:rPr lang="cs-CZ" smtClean="0"/>
              <a:t>28.09.2022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2384A26-D3BA-C81E-FF08-341B7A73C5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EED344D-EC71-E2DF-4390-ECD5BC8756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21795-FF72-4164-98C0-26E661EC26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30126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308AFB3-BB39-F794-959A-504E9DD088E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8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8999C26A-5B58-A45F-1ADB-5C2A83ECCF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2444932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Širokoúhlá obrazovka</PresentationFormat>
  <Paragraphs>1</Paragraphs>
  <Slides>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Motiv Office</vt:lpstr>
      <vt:lpstr>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</dc:title>
  <dc:creator>Milan Mroczkowski</dc:creator>
  <cp:lastModifiedBy>Milan Mroczkowski</cp:lastModifiedBy>
  <cp:revision>1</cp:revision>
  <dcterms:created xsi:type="dcterms:W3CDTF">2022-09-28T20:25:47Z</dcterms:created>
  <dcterms:modified xsi:type="dcterms:W3CDTF">2022-09-28T20:26:32Z</dcterms:modified>
</cp:coreProperties>
</file>