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32198-BC49-4E57-B97E-67F8E18AB8F3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9E3AD-20B5-4F1F-9C1C-15B63DB44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008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C9E3AD-20B5-4F1F-9C1C-15B63DB4494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05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40C97-8F34-750B-933C-64CFBC693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C736D6-9D57-013F-DEDC-86C738F44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C06B93-6A1A-81F1-A542-CB928B40E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20B7E3-022A-18B5-A54D-7BAF15876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6EC87B-784C-1B0D-7230-3CC50E40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25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54915-EA5D-1F0F-6F15-C6E360F0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80DD78-4E0E-6AB0-6FAD-809CD1F35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5047FD-D066-2B34-FF23-32606EAD3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E9BD11-C199-1449-53A5-740777EE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78E141-0088-3049-1458-813AEFC0E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32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A244639-3999-643E-6CF8-8892DBBD2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9E3AD8-1CA3-4A50-1674-55262EB1A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53DAC2-3906-168D-31A6-55E4C3C39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55093-0EDD-3480-0C64-6463847A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4D9F83-3B77-7EC0-95C3-34E6A8D97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46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60FD7-1C1D-CD4D-2C9B-06C9D39E5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92152D-1A79-31DD-0964-77E62BFF6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C40013-DC51-7DE7-E44B-EB9B2692A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BB877D-CCB8-C50B-8F6D-68019721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9EB1D3-4E07-78DE-C935-DC69EEEF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68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5EFB1-B566-8540-05D7-117630132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AEBC73-D798-39E2-0861-EC2452945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738245-486D-F70E-13DC-3FC71548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533FA6-C5A3-5733-A27F-F0D934949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290996-8681-AAAF-A852-5F9008512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43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70BEA-A01C-B3DD-03A3-DDB0662F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D51896-368F-92E7-5E88-854670E2C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574DC6-90C0-FA4D-D3AF-826FC0AF8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284C8D-A798-71E4-3C7A-0C19FC06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262ABB-9F6D-A07D-41AE-80272209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D727D8-21B7-82EE-6729-853F6B9E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41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027C89-0214-FAAD-B319-3865360E2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EA247C-C0C7-77AA-1627-5D8A76EE3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85AC22-B7A2-AD97-6B8C-F698DA647E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FF2C36A-C29C-1850-8D8D-CB918C5131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9F10E4D-4DCF-F2A1-D854-8CFEEE59D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DE9BE88-E349-8412-EC84-DB26338C8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48B0B24-239A-7820-6CAA-D56D6BB7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A936D44-0CFA-C672-9090-B31812C60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43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EA523-6FAD-7119-8B58-0A437B6F7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D3CB79C-C689-F812-049C-140F2B99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C8F0AF-84B9-4305-7F9A-30956598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0AD4E1-94A4-6998-FA7A-97C459AD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9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A0E80C-13A7-3BAC-F332-16E5E00E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819ED9-D0D5-5496-EAE1-E4CDE3969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885013-8F6E-3665-C84C-A4DED2CD4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61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8F18F-EFC4-9D0F-DDA9-AF029A09D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B75C3-A588-75FC-A246-CD77190BC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87EE6D-748E-8FF1-E708-B632DF9EF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52A210-D331-F987-9D0E-87DD1049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B935F8-1E86-2D41-15C0-54FD26D1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96EEE8-73A4-C7CA-D93E-16B92F2B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3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AB1414-AF1A-510A-7762-E469100A9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55A6543-1B9D-F840-A8A7-DFBC966911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2C0339-F9FF-E8D2-6039-2EF2CF433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127275-D22E-9628-7CAA-90AA06A5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951684-1216-AD9F-AAA8-44B1EDD3A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0EFDF0-D3A4-1B0C-0B0F-C5A916D0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9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1B02132-072E-3393-A4AA-821A86DA9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D0C72C-FF69-7ECD-38EB-306F184EF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91D304-116C-EB1E-4037-EF347616A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AE4F6-0A70-436A-8A2A-AE128EC83245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FDA204-2EEE-853B-3887-58DF9BB70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F170FD-8231-055C-8399-F47255CB2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704C0-6C89-4826-B96C-C68FC1D7A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67000">
              <a:srgbClr val="92D050"/>
            </a:gs>
            <a:gs pos="100000">
              <a:srgbClr val="00B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958C7-FD1D-D6C6-13CB-706C8A4FA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46555"/>
            <a:ext cx="9144000" cy="963408"/>
          </a:xfrm>
        </p:spPr>
        <p:txBody>
          <a:bodyPr/>
          <a:lstStyle/>
          <a:p>
            <a:r>
              <a:rPr lang="cs-CZ" dirty="0"/>
              <a:t>HW a SW</a:t>
            </a:r>
          </a:p>
        </p:txBody>
      </p:sp>
    </p:spTree>
    <p:extLst>
      <p:ext uri="{BB962C8B-B14F-4D97-AF65-F5344CB8AC3E}">
        <p14:creationId xmlns:p14="http://schemas.microsoft.com/office/powerpoint/2010/main" val="270609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67000">
              <a:srgbClr val="92D050"/>
            </a:gs>
            <a:gs pos="100000">
              <a:srgbClr val="00B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958C7-FD1D-D6C6-13CB-706C8A4FA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Hardware a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F1EFF-FCB9-4CC5-D44F-64378BD4B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55227"/>
          </a:xfrm>
        </p:spPr>
        <p:txBody>
          <a:bodyPr/>
          <a:lstStyle/>
          <a:p>
            <a:r>
              <a:rPr lang="cs-CZ" dirty="0"/>
              <a:t>Hardware – technické vybavení počítače</a:t>
            </a:r>
          </a:p>
          <a:p>
            <a:r>
              <a:rPr lang="cs-CZ" dirty="0"/>
              <a:t>Software – programové vybavení počítače</a:t>
            </a:r>
          </a:p>
        </p:txBody>
      </p:sp>
    </p:spTree>
    <p:extLst>
      <p:ext uri="{BB962C8B-B14F-4D97-AF65-F5344CB8AC3E}">
        <p14:creationId xmlns:p14="http://schemas.microsoft.com/office/powerpoint/2010/main" val="3783030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67000">
              <a:srgbClr val="92D050"/>
            </a:gs>
            <a:gs pos="100000">
              <a:srgbClr val="00B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913D6D-AED5-F8EF-3386-AD32623A4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26" y="875071"/>
            <a:ext cx="10675374" cy="5301892"/>
          </a:xfrm>
        </p:spPr>
        <p:txBody>
          <a:bodyPr>
            <a:normAutofit/>
          </a:bodyPr>
          <a:lstStyle/>
          <a:p>
            <a:r>
              <a:rPr lang="cs-CZ" dirty="0"/>
              <a:t>Počítačové díly tvoří čipy s mnoha tranzistory.</a:t>
            </a:r>
          </a:p>
          <a:p>
            <a:r>
              <a:rPr lang="cs-CZ" b="1" dirty="0"/>
              <a:t>Procesor</a:t>
            </a:r>
            <a:r>
              <a:rPr lang="cs-CZ" dirty="0"/>
              <a:t> je čip, který neustále počítá. Moderní procesory obsahují miliardy tranzistorů.</a:t>
            </a:r>
            <a:endParaRPr lang="cs-CZ" dirty="0">
              <a:solidFill>
                <a:srgbClr val="111111"/>
              </a:solidFill>
              <a:latin typeface="-apple-system"/>
            </a:endParaRPr>
          </a:p>
          <a:p>
            <a:r>
              <a:rPr lang="cs-CZ" b="1" dirty="0">
                <a:solidFill>
                  <a:srgbClr val="111111"/>
                </a:solidFill>
                <a:latin typeface="-apple-system"/>
              </a:rPr>
              <a:t>Operační paměť </a:t>
            </a:r>
            <a:r>
              <a:rPr lang="cs-CZ" dirty="0">
                <a:solidFill>
                  <a:srgbClr val="111111"/>
                </a:solidFill>
                <a:latin typeface="-apple-system"/>
              </a:rPr>
              <a:t>je čip, který slouží jako místo ze kterého procesor čte instrukce nebo příkazy, podle kterých procesor ví co má udělat a data s kterými má procesor počítat. Procesor pak do operační paměti ukládá spočtené výsledky. Po vypnutí napájení se vše v operační paměti zahodí.</a:t>
            </a:r>
          </a:p>
          <a:p>
            <a:r>
              <a:rPr lang="cs-CZ" b="1" i="0" dirty="0">
                <a:solidFill>
                  <a:srgbClr val="111111"/>
                </a:solidFill>
                <a:effectLst/>
                <a:latin typeface="-apple-system"/>
              </a:rPr>
              <a:t>Počítačový program </a:t>
            </a:r>
            <a:r>
              <a:rPr lang="cs-CZ" b="0" i="0" dirty="0">
                <a:solidFill>
                  <a:srgbClr val="111111"/>
                </a:solidFill>
                <a:effectLst/>
                <a:latin typeface="-apple-system"/>
              </a:rPr>
              <a:t>je sestaven z </a:t>
            </a:r>
            <a:r>
              <a:rPr lang="cs-CZ" i="0" dirty="0">
                <a:solidFill>
                  <a:srgbClr val="111111"/>
                </a:solidFill>
                <a:effectLst/>
                <a:latin typeface="-apple-system"/>
              </a:rPr>
              <a:t>instrukcí</a:t>
            </a:r>
            <a:r>
              <a:rPr lang="cs-CZ" b="0" i="0" dirty="0">
                <a:solidFill>
                  <a:srgbClr val="111111"/>
                </a:solidFill>
                <a:effectLst/>
                <a:latin typeface="-apple-system"/>
              </a:rPr>
              <a:t> nebo </a:t>
            </a:r>
            <a:r>
              <a:rPr lang="cs-CZ" i="0" dirty="0">
                <a:solidFill>
                  <a:srgbClr val="111111"/>
                </a:solidFill>
                <a:effectLst/>
                <a:latin typeface="-apple-system"/>
              </a:rPr>
              <a:t>příkazů</a:t>
            </a:r>
            <a:r>
              <a:rPr lang="cs-CZ" b="0" i="0" dirty="0">
                <a:solidFill>
                  <a:srgbClr val="111111"/>
                </a:solidFill>
                <a:effectLst/>
                <a:latin typeface="-apple-system"/>
              </a:rPr>
              <a:t>, které jsou vykonávány </a:t>
            </a:r>
            <a:r>
              <a:rPr lang="cs-CZ" i="0" dirty="0">
                <a:solidFill>
                  <a:srgbClr val="111111"/>
                </a:solidFill>
                <a:effectLst/>
                <a:latin typeface="-apple-system"/>
              </a:rPr>
              <a:t>procesorem</a:t>
            </a:r>
            <a:r>
              <a:rPr lang="cs-CZ" b="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r>
              <a:rPr lang="cs-CZ" dirty="0"/>
              <a:t>Pro trvalé uchování dat slouží například: SSD, HDD, SD karta, USB </a:t>
            </a:r>
            <a:r>
              <a:rPr lang="cs-CZ" dirty="0" err="1"/>
              <a:t>flash</a:t>
            </a:r>
            <a:r>
              <a:rPr lang="cs-CZ" dirty="0"/>
              <a:t> disk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9479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121</Words>
  <Application>Microsoft Office PowerPoint</Application>
  <PresentationFormat>Širokoúhlá obrazovka</PresentationFormat>
  <Paragraphs>10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-apple-system</vt:lpstr>
      <vt:lpstr>Arial</vt:lpstr>
      <vt:lpstr>Calibri</vt:lpstr>
      <vt:lpstr>Calibri Light</vt:lpstr>
      <vt:lpstr>Motiv Office</vt:lpstr>
      <vt:lpstr>HW a SW</vt:lpstr>
      <vt:lpstr>Hardware a software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 a SW</dc:title>
  <dc:creator>Milan Mroczkowski</dc:creator>
  <cp:lastModifiedBy>Milan Mroczkowski</cp:lastModifiedBy>
  <cp:revision>12</cp:revision>
  <dcterms:created xsi:type="dcterms:W3CDTF">2024-03-26T05:37:29Z</dcterms:created>
  <dcterms:modified xsi:type="dcterms:W3CDTF">2024-03-26T06:31:38Z</dcterms:modified>
</cp:coreProperties>
</file>