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8B79F3-3F6F-3F92-9B92-E8E56730E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AF0B4D-9C0D-BD3A-74AD-9BD094B42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1F6D7A-9823-836C-2AAA-3F7CF8BE4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C942B-17F9-45E7-98C0-691A8E66E366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0C433C-F3BC-35B4-FBD1-A1D8A3D6A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7CA9B6-49CC-9E29-66BA-91E78BA8D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8C45-021C-4B59-98D2-B9E8074DB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448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C9FF8F-0B1B-4C9D-42F8-33D28C951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AD9ADB0-7AFB-C414-8353-AF712EC64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CE8F4B-04CD-FC3D-A444-6860BD384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C942B-17F9-45E7-98C0-691A8E66E366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516357-0CA6-1A9A-4871-BC9AF32C0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358034-1138-3C50-C914-A2B32EA2F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8C45-021C-4B59-98D2-B9E8074DB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181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7119BCB-8784-F32E-4901-AB6195CA7B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D87736D-4807-6D1E-8131-9DB557D0B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1F340E-FC07-EDA2-DC28-73198E733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C942B-17F9-45E7-98C0-691A8E66E366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4A6F2E-3769-CEF0-DC6D-59F2690E9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0DEDE9-5C6B-812C-5505-147BCD3ED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8C45-021C-4B59-98D2-B9E8074DB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40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32D117-A81C-9D9E-58BA-AFC40A11C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FFA565-F51D-0E0F-8CC7-9769CBEFC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DD036C-12BD-F1AB-3E54-F149ADF42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C942B-17F9-45E7-98C0-691A8E66E366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3A0021-135D-215C-1F58-476E4EDBF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01A7B8-C4CF-AF2E-891D-ED4B5397E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8C45-021C-4B59-98D2-B9E8074DB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002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CD300F-ACEE-E9B0-8931-4973BE862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0A2440-0304-D29E-417B-0F62A795D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92AD10-B96E-AF29-3BD4-F7C9B8280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C942B-17F9-45E7-98C0-691A8E66E366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1A4A6C-1FF4-9F1B-18F1-E634B2711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A0B63B-0612-BA45-AB6D-DF0500D5D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8C45-021C-4B59-98D2-B9E8074DB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170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D07325-BB8F-A6F3-09B6-3C7F77425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C02FEF-61D8-8354-2A92-42B9C37A5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555E85A-F9B4-0704-FFED-1D91ACA9C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F352F45-E6DF-2D34-A36F-7E84DF26E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C942B-17F9-45E7-98C0-691A8E66E366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A0D53AB-B3DE-9B45-1488-5FB87140C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8442A2-0280-C49C-2EFF-D03A9755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8C45-021C-4B59-98D2-B9E8074DB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435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56F924-31B4-2512-0BDC-C04A1B116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A80DCEC-067A-DE57-97AD-6CF6DCC45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900975-FEA6-8FAF-8876-D60D51D212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E68BE9B-F456-E0E9-6838-1CC0AA4C0C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27C32EA-DE4A-E60F-F224-E4759B549F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715B58A-2580-CB54-2AB9-0C93DEB6C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C942B-17F9-45E7-98C0-691A8E66E366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F81571E-7526-27BA-503A-CD64E8A47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F075DCC-FA2E-797B-5AA3-AB2A0AD8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8C45-021C-4B59-98D2-B9E8074DB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95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423299-CB1E-5E1F-E9BB-2C4586EBE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0BE8E5-C17B-91B9-AE9C-AC1146C4F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C942B-17F9-45E7-98C0-691A8E66E366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E77F895-6751-E4DE-05CF-27ED92740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802D093-8927-C5F3-6C2C-AF35C6ADC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8C45-021C-4B59-98D2-B9E8074DB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4086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675E859-03E1-8DA4-2052-D94ACCA98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C942B-17F9-45E7-98C0-691A8E66E366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A70C6C7-2FFC-A6BA-872C-87481F4D1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7D8B54-7C56-E846-4D3B-E0742113E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8C45-021C-4B59-98D2-B9E8074DB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568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8CAB1B-BAC1-B3B0-3B17-A36027ECD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DE2699-1326-3270-0577-7D194799A6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58AC9C4-9ABE-EECE-02C8-D5262AB22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DDF74A-ABC7-2DDB-CB16-0DAE6FB9E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C942B-17F9-45E7-98C0-691A8E66E366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9B1878-D7AD-347C-622A-662385034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691FB3E-E9C6-7A24-4AA8-5DCFFDE37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8C45-021C-4B59-98D2-B9E8074DB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941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B25897-E8E8-CABE-6A52-6126F4DBB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A80D54B-5EDD-53B1-3EAF-6C9A922D5C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56EDC17-EB33-A3FD-4817-283ACE461F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231ED23-ACC0-8FAC-859C-0D8111D0D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C942B-17F9-45E7-98C0-691A8E66E366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29FF94F-6BA8-77D2-B9C2-E2DC477DB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A5A9489-6A6A-1B6D-AA0D-52349B3A9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8C45-021C-4B59-98D2-B9E8074DB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465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7714">
              <a:schemeClr val="bg1"/>
            </a:gs>
            <a:gs pos="0">
              <a:schemeClr val="accent1">
                <a:lumMod val="5000"/>
                <a:lumOff val="95000"/>
              </a:schemeClr>
            </a:gs>
            <a:gs pos="51000">
              <a:schemeClr val="accent6">
                <a:lumMod val="40000"/>
                <a:lumOff val="6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C1B8ACD-B9D9-F042-1754-D20768B56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360F06C-A3C0-4723-6EFF-9EB1869FE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931C3F-56CB-2F13-6BF3-4AE4D6484D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2C942B-17F9-45E7-98C0-691A8E66E366}" type="datetimeFigureOut">
              <a:rPr lang="cs-CZ" smtClean="0"/>
              <a:t>06.04.2025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1727CB-B2E8-D2CB-F55E-2746625118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33FACE-4354-1F96-D3E3-A5EDA1F788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EA8C45-021C-4B59-98D2-B9E8074DB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212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58E9A4-6EB6-9D32-E901-CF22C2DDB7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Typy připojení k internetu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2F858C7-9A43-1394-0B66-0320D06823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Úkol 3</a:t>
            </a:r>
          </a:p>
        </p:txBody>
      </p:sp>
    </p:spTree>
    <p:extLst>
      <p:ext uri="{BB962C8B-B14F-4D97-AF65-F5344CB8AC3E}">
        <p14:creationId xmlns:p14="http://schemas.microsoft.com/office/powerpoint/2010/main" val="572120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F05EBB-A3E3-8DE7-CE43-50D3F9312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5747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64485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761EA0-FD06-8751-D214-077709A12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Optické připojení (</a:t>
            </a:r>
            <a:r>
              <a:rPr lang="cs-CZ" dirty="0" err="1"/>
              <a:t>Fiber</a:t>
            </a:r>
            <a:r>
              <a:rPr lang="cs-CZ" dirty="0"/>
              <a:t> </a:t>
            </a:r>
            <a:r>
              <a:rPr lang="cs-CZ" dirty="0" err="1"/>
              <a:t>Optics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B8AD24-7C44-6D0F-CF62-30EF113E5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Data přenáší pomocí </a:t>
            </a:r>
            <a:r>
              <a:rPr lang="cs-CZ" b="1" dirty="0"/>
              <a:t>světla</a:t>
            </a:r>
            <a:r>
              <a:rPr lang="cs-CZ" dirty="0"/>
              <a:t> ve skleněných nebo plastových </a:t>
            </a:r>
            <a:r>
              <a:rPr lang="cs-CZ" b="1" dirty="0"/>
              <a:t>optických vláknech</a:t>
            </a:r>
            <a:r>
              <a:rPr lang="cs-CZ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Nejrychlejší a nejspolehlivější typ připojení.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Rychlosti až několik </a:t>
            </a:r>
            <a:r>
              <a:rPr lang="cs-CZ" dirty="0" err="1"/>
              <a:t>Gb</a:t>
            </a:r>
            <a:r>
              <a:rPr lang="cs-CZ" dirty="0"/>
              <a:t>/s, velmi nízké zpoždění.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Pro</a:t>
            </a:r>
            <a:r>
              <a:rPr lang="cs-CZ" b="1" dirty="0"/>
              <a:t>:</a:t>
            </a:r>
            <a:r>
              <a:rPr lang="cs-CZ" dirty="0"/>
              <a:t> domácnosti, školy, firmy, datová centra.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3936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E19F6-D788-0C14-858D-4DB7A3AED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VDSL připojení (Very-</a:t>
            </a:r>
            <a:r>
              <a:rPr lang="cs-CZ" dirty="0" err="1"/>
              <a:t>high</a:t>
            </a:r>
            <a:r>
              <a:rPr lang="cs-CZ" dirty="0"/>
              <a:t>-bit-</a:t>
            </a:r>
            <a:r>
              <a:rPr lang="cs-CZ" dirty="0" err="1"/>
              <a:t>rate</a:t>
            </a:r>
            <a:r>
              <a:rPr lang="cs-CZ" dirty="0"/>
              <a:t> DSL)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FB7D7E-672B-AF05-E765-FD4ADD75F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Vylepšená technologie připojení po klasických </a:t>
            </a:r>
            <a:r>
              <a:rPr lang="cs-CZ" b="1" dirty="0"/>
              <a:t>telefonních kabelech</a:t>
            </a:r>
            <a:r>
              <a:rPr lang="cs-CZ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Vyšší rychlosti než starší DSL (běžně desítky až stovky </a:t>
            </a:r>
            <a:r>
              <a:rPr lang="cs-CZ" dirty="0" err="1"/>
              <a:t>Mb</a:t>
            </a:r>
            <a:r>
              <a:rPr lang="cs-CZ" dirty="0"/>
              <a:t>/s).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Rychlost klesá se vzdáleností od ústředny (čím blíže, tím rychleji).</a:t>
            </a:r>
          </a:p>
          <a:p>
            <a:r>
              <a:rPr lang="cs-CZ" dirty="0"/>
              <a:t>Pro</a:t>
            </a:r>
            <a:r>
              <a:rPr lang="cs-CZ" b="1" dirty="0"/>
              <a:t>:</a:t>
            </a:r>
            <a:r>
              <a:rPr lang="cs-CZ" dirty="0"/>
              <a:t> menší obce, místa bez optického připojení.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2677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A05B21-A7B1-27F8-E3CD-22A4E56B7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Wi-Fi připojení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388662-BD48-AEC1-C828-BD301DB77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Bezdrátová technologie přenosu dat pomocí </a:t>
            </a:r>
            <a:r>
              <a:rPr lang="cs-CZ" b="1" dirty="0"/>
              <a:t>rádiových vln</a:t>
            </a:r>
            <a:r>
              <a:rPr lang="cs-CZ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Snadné připojení zařízení bez kabelů.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Typická rychlost až stovky Mb/s (nejnovější standardy i jednotky </a:t>
            </a:r>
            <a:r>
              <a:rPr lang="cs-CZ" dirty="0" err="1"/>
              <a:t>Gb</a:t>
            </a:r>
            <a:r>
              <a:rPr lang="cs-CZ" dirty="0"/>
              <a:t>/s), kvalita závisí na signálu a počtu zařízení.</a:t>
            </a:r>
          </a:p>
          <a:p>
            <a:r>
              <a:rPr lang="cs-CZ" dirty="0"/>
              <a:t>Pro</a:t>
            </a:r>
            <a:r>
              <a:rPr lang="cs-CZ" b="1" dirty="0"/>
              <a:t>:</a:t>
            </a:r>
            <a:r>
              <a:rPr lang="cs-CZ" dirty="0"/>
              <a:t> domácnosti, školy, veřejná místa, mobilní zařízení.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218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68CCBE-AD6E-E012-DB99-6F0CC3279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5G síť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047BB0-4DB6-DD8E-5C93-20441D6DF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Nejnovější generace mobilního bezdrátového připojení.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Vysoké rychlosti (stovky Mb/s až jednotky </a:t>
            </a:r>
            <a:r>
              <a:rPr lang="cs-CZ" dirty="0" err="1"/>
              <a:t>Gb</a:t>
            </a:r>
            <a:r>
              <a:rPr lang="cs-CZ" dirty="0"/>
              <a:t>/s).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Velmi nízké zpoždění (</a:t>
            </a:r>
            <a:r>
              <a:rPr lang="cs-CZ" b="1" dirty="0"/>
              <a:t>nízká latence</a:t>
            </a:r>
            <a:r>
              <a:rPr lang="cs-CZ" dirty="0"/>
              <a:t>) vhodné i pro chytré technologie a </a:t>
            </a:r>
            <a:r>
              <a:rPr lang="cs-CZ" dirty="0" err="1"/>
              <a:t>IoT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Pro</a:t>
            </a:r>
            <a:r>
              <a:rPr lang="cs-CZ" b="1" dirty="0"/>
              <a:t>:</a:t>
            </a:r>
            <a:r>
              <a:rPr lang="cs-CZ" dirty="0"/>
              <a:t> mobilní zařízení, </a:t>
            </a:r>
            <a:r>
              <a:rPr lang="cs-CZ" dirty="0" err="1"/>
              <a:t>IoT</a:t>
            </a:r>
            <a:r>
              <a:rPr lang="cs-CZ" dirty="0"/>
              <a:t>, chytrá auta, chytré domácnosti.</a:t>
            </a:r>
          </a:p>
        </p:txBody>
      </p:sp>
    </p:spTree>
    <p:extLst>
      <p:ext uri="{BB962C8B-B14F-4D97-AF65-F5344CB8AC3E}">
        <p14:creationId xmlns:p14="http://schemas.microsoft.com/office/powerpoint/2010/main" val="73733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C129D5-B166-D9CC-F823-08397DD473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2F97F4-DDD4-A0A1-3F4B-E6CA40CB9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 je to </a:t>
            </a:r>
            <a:r>
              <a:rPr lang="cs-CZ" sz="3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IoT</a:t>
            </a:r>
            <a:r>
              <a:rPr lang="cs-CZ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(Internet věcí)?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5868D4-E4FD-0D23-0A68-E588425D8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19261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b="1" dirty="0"/>
              <a:t>		</a:t>
            </a:r>
            <a:r>
              <a:rPr lang="cs-CZ" b="1" dirty="0" err="1"/>
              <a:t>IoT</a:t>
            </a:r>
            <a:r>
              <a:rPr lang="cs-CZ" dirty="0"/>
              <a:t> („Internet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Things</a:t>
            </a:r>
            <a:r>
              <a:rPr lang="cs-CZ" dirty="0"/>
              <a:t>“, česky „internet věcí“) znamená, že běžná zařízení (hodinky, žárovky, domácí spotřebiče) jsou připojená k internetu a díky tomu se stanou „chytrými“. Můžeš je ovládat přes aplikaci nebo fungují samostatně. </a:t>
            </a:r>
            <a:r>
              <a:rPr lang="cs-CZ" dirty="0" err="1"/>
              <a:t>IoT</a:t>
            </a:r>
            <a:r>
              <a:rPr lang="cs-CZ" dirty="0"/>
              <a:t> zařízení často využívají speciální sítě (</a:t>
            </a:r>
            <a:r>
              <a:rPr lang="cs-CZ" dirty="0" err="1"/>
              <a:t>LoRaWAN</a:t>
            </a:r>
            <a:r>
              <a:rPr lang="cs-CZ" dirty="0"/>
              <a:t>, </a:t>
            </a:r>
            <a:r>
              <a:rPr lang="cs-CZ" dirty="0" err="1"/>
              <a:t>Sigfox</a:t>
            </a:r>
            <a:r>
              <a:rPr lang="cs-CZ" dirty="0"/>
              <a:t>, NB-</a:t>
            </a:r>
            <a:r>
              <a:rPr lang="cs-CZ" dirty="0" err="1"/>
              <a:t>IoT</a:t>
            </a:r>
            <a:r>
              <a:rPr lang="cs-CZ" dirty="0"/>
              <a:t>), které mají nízkou spotřebu, dlouhý dosah a přenášejí malá množství dat.</a:t>
            </a:r>
            <a:endParaRPr lang="cs-CZ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046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7BE8DA-1D2C-F018-F3AE-029937850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Kabelový DOCSIS (kabelová televize)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304CA3-BAF5-1319-C471-ABC1F4DC6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Kabelový internet (DOCSIS)</a:t>
            </a:r>
            <a:r>
              <a:rPr lang="cs-CZ" dirty="0"/>
              <a:t> je technologie, která přenáší internetové připojení po kabelových rozvodech určených původně pro televizní vysílání. K přenosu dat využívá především </a:t>
            </a:r>
            <a:r>
              <a:rPr lang="cs-CZ" b="1" dirty="0"/>
              <a:t>koaxiální kabely</a:t>
            </a:r>
            <a:r>
              <a:rPr lang="cs-CZ" dirty="0"/>
              <a:t> (speciální měděné kabely známé z televizních antén). Technologie DOCSIS umožňuje rychlosti v řádech stovek Mb/s až jednotek </a:t>
            </a:r>
            <a:r>
              <a:rPr lang="cs-CZ" dirty="0" err="1"/>
              <a:t>Gb</a:t>
            </a:r>
            <a:r>
              <a:rPr lang="cs-CZ" dirty="0"/>
              <a:t>/s. Tento typ připojení je často dostupný ve větších městech nebo na sídlištích a využívají ho hlavně domácnosti, které mají kabelovou televizi.</a:t>
            </a:r>
          </a:p>
        </p:txBody>
      </p:sp>
    </p:spTree>
    <p:extLst>
      <p:ext uri="{BB962C8B-B14F-4D97-AF65-F5344CB8AC3E}">
        <p14:creationId xmlns:p14="http://schemas.microsoft.com/office/powerpoint/2010/main" val="868036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1AD88C-5E45-07FE-63E4-4817D63F3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Satelitní připojení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CF647A-8B77-D743-65F1-B19BF59DC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Data se přenáší pomocí signálu mezi pozemní anténou a družicí na oběžné dráze Země.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Dostupné téměř kdekoli, i na odlehlých místech.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Nevýhodou je vyšší zpoždění (latence) a citlivost na počasí.</a:t>
            </a:r>
          </a:p>
          <a:p>
            <a:r>
              <a:rPr lang="cs-CZ" dirty="0"/>
              <a:t>Pro</a:t>
            </a:r>
            <a:r>
              <a:rPr lang="cs-CZ" b="1" dirty="0"/>
              <a:t>:</a:t>
            </a:r>
            <a:r>
              <a:rPr lang="cs-CZ" dirty="0"/>
              <a:t> odlehlá místa bez jiné možnosti připojení (hory, venkov, lodě).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7043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86D6D417-EADF-96E7-56F6-A2DC577009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643" y="2275114"/>
            <a:ext cx="11744714" cy="230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3741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423</Words>
  <Application>Microsoft Office PowerPoint</Application>
  <PresentationFormat>Širokoúhlá obrazovka</PresentationFormat>
  <Paragraphs>34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Motiv Office</vt:lpstr>
      <vt:lpstr>Typy připojení k internetu</vt:lpstr>
      <vt:lpstr>Optické připojení (Fiber Optics)</vt:lpstr>
      <vt:lpstr>VDSL připojení (Very-high-bit-rate DSL)</vt:lpstr>
      <vt:lpstr>Wi-Fi připojení</vt:lpstr>
      <vt:lpstr>5G síť</vt:lpstr>
      <vt:lpstr>Co je to IoT (Internet věcí)?</vt:lpstr>
      <vt:lpstr>Kabelový DOCSIS (kabelová televize) </vt:lpstr>
      <vt:lpstr>Satelitní připojení</vt:lpstr>
      <vt:lpstr>Prezentace aplikace PowerPoint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Milan Mroczkowski</dc:creator>
  <cp:lastModifiedBy>Milan Mroczkowski</cp:lastModifiedBy>
  <cp:revision>17</cp:revision>
  <dcterms:created xsi:type="dcterms:W3CDTF">2025-03-23T17:52:09Z</dcterms:created>
  <dcterms:modified xsi:type="dcterms:W3CDTF">2025-04-06T03:32:17Z</dcterms:modified>
</cp:coreProperties>
</file>