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31FAD-20E5-4A45-A0BA-8EDD3F82568A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EB8DF-8D84-4C9F-A452-390C46CF7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5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B0FCA-F5F1-CB18-6630-C07AAE04A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00C928-2FB4-9981-16E5-82CA9D14D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7B593C-5576-F898-B615-E2E5718E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D547-7BFE-4B07-A7FC-C5B6A5EB0DCF}" type="datetime1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4420FD-5AA7-8A4A-383A-B78B2BC9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F9649-5E8B-5DA8-4F1A-189E1F09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9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B53A9-B4F2-8ABE-1107-C8DFD71D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80F038-4931-5DD3-6D13-C53EB28F2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B6AF65-BCA5-3D3B-E5F0-56EC9994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F6DC-6566-43DA-97A9-038B39790FA8}" type="datetime1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B54E1A-354D-CE3D-D236-6DB891EC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A0C621-9008-6A9E-FBCE-CE7F6AE3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00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BBF260-0414-756C-A898-594262DEA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50B21D-B9AB-4980-88E1-39751F732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9F35A1-4968-039E-5916-E1F4102D7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3271-76B2-4A14-9E61-1F9C58FD1F12}" type="datetime1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7CD655-418F-D0F5-8B67-01DAD842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1A47EC-98E3-EBD0-A41A-1F1C418F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44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C5C0E-C70E-05CA-47E3-F92E9BB6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475CC6-5957-0CF7-80F1-8A95453DA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90E6B0-2B5D-BFD5-34CD-5A68FE5C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12A-E0A7-4688-9D37-E3B8CF8A889D}" type="datetime1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C562CB-883C-A23D-A358-08236646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08B4CF-B7F8-1D8E-AAA7-09364656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6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EDFD0-9652-01C9-5D58-51122069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BDEABA-7A42-0F1F-97C9-89CF6BCD5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0A3DD9-2A68-609E-531D-D194A77F0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C597-ADA4-4768-BFB1-9386782BD777}" type="datetime1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ED435A-4D38-29C8-457A-7F349A91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6DDFCA-E31B-5ED9-4025-66BD2529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5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A85BC-CAB0-0D8B-839B-D519156A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94EC39-7252-733E-B132-0A7644A4B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EC41CF-3752-47F1-34A6-0FA917D02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AF02AB-0CFB-D6D7-6720-EEB1D193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2F8F-0347-4D9C-A8EB-9AFCE147973B}" type="datetime1">
              <a:rPr lang="cs-CZ" smtClean="0"/>
              <a:t>06.04.2025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48DEE5-963B-CA8E-2B77-4FDA1AED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32A755-C267-6B0B-B59F-86854A64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43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D4B2D-A0F8-5D7B-8334-9E449DF5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83A85D-9C7C-7E6A-9457-61DF809C4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371EDD-A0D7-0545-EA70-2854750A6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EFF61C6-CC53-8AAA-03A4-691EB43DB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B027E1-25F5-F931-3447-4CCA1FFAD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21E4884-D835-51E6-6402-14C9D206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8F59-7DD6-44AC-AAD1-F73E5A3FA619}" type="datetime1">
              <a:rPr lang="cs-CZ" smtClean="0"/>
              <a:t>06.04.2025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BF52F5F-603B-AAEC-C648-D7763231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472A584-C417-6B29-A67E-8DC4DA54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88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7F482-06D2-BA23-C7DF-454F07D7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4CA541-7A39-0E7D-8DED-626DE4BF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B243-A391-4732-B6D7-01B6F9A79CE7}" type="datetime1">
              <a:rPr lang="cs-CZ" smtClean="0"/>
              <a:t>06.04.2025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5312E0-840F-0B27-E53E-6CB99476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7D7708-2440-9F94-3C30-CCE7A3C0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99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A8D584-D358-CFDC-CA80-813D95D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B7F8-AFEB-4893-8F13-FF33A24217AD}" type="datetime1">
              <a:rPr lang="cs-CZ" smtClean="0"/>
              <a:t>06.04.2025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8CA9DE-3444-4A2D-9467-317FDF51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AC4CE8-EB8A-5734-4D02-CD9EA614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44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87622-E17F-36C2-0398-61C49A9A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40666-0565-EE62-E987-429B72B2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7C5BBD-F57B-7155-8F40-D0699E0C5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9DBAAB-B23D-86DB-3150-D9CA47A2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026E-B3CB-451A-9D67-2E508C3B2332}" type="datetime1">
              <a:rPr lang="cs-CZ" smtClean="0"/>
              <a:t>06.04.2025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450EA4-567E-BB13-A181-890B83C7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15CE29-F81A-66C9-079E-CC0957D3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68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DE850-BBE6-CFAA-4CD5-E0DE43B4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C1DE4F7-69AA-20A0-D643-2298F7F41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42E3A9-F11B-5382-B592-18C06E084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49F5DD-4E01-B26B-71D7-38252E510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B4EB-A253-4636-9EA2-64E9CCE7C13F}" type="datetime1">
              <a:rPr lang="cs-CZ" smtClean="0"/>
              <a:t>06.04.2025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21D073-1C2F-D55E-6A27-633398D8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A6AE40-56E6-744C-4EE8-CD248987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18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E1EFE8F-9803-9488-44A7-C8D35040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CA8365-41C5-0B5C-2E7E-075063C90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E1DDED-7688-B75B-0AB9-8D4967F8C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2DD54F-F31D-4424-BBC8-56D8564A14F4}" type="datetime1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EFA0D4-70CC-28F2-7EDE-96AE8A20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F208FB-484D-4A45-72EF-3A3098DE5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86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6648D-849D-B399-893B-1FCF16BFF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Vztahy mezi jednotkami</a:t>
            </a:r>
          </a:p>
        </p:txBody>
      </p:sp>
    </p:spTree>
    <p:extLst>
      <p:ext uri="{BB962C8B-B14F-4D97-AF65-F5344CB8AC3E}">
        <p14:creationId xmlns:p14="http://schemas.microsoft.com/office/powerpoint/2010/main" val="74494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F34A-3E9E-9AE7-8B9E-1BA23D00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Délka informace vs velikost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AB1BBB-E733-BC0F-927B-3A1763CA6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Slovo „</a:t>
            </a:r>
            <a:r>
              <a:rPr lang="cs-CZ" sz="3600" b="1" dirty="0"/>
              <a:t>ahoj</a:t>
            </a:r>
            <a:r>
              <a:rPr lang="cs-CZ" sz="3600" dirty="0"/>
              <a:t>“ má 4 písmena, tedy </a:t>
            </a:r>
            <a:r>
              <a:rPr lang="cs-CZ" sz="3600" b="1" dirty="0"/>
              <a:t>délka informace </a:t>
            </a:r>
            <a:r>
              <a:rPr lang="cs-CZ" sz="3600" dirty="0"/>
              <a:t>je </a:t>
            </a:r>
            <a:r>
              <a:rPr lang="cs-CZ" sz="3600" b="1" dirty="0"/>
              <a:t>4 znaky</a:t>
            </a:r>
            <a:r>
              <a:rPr lang="cs-CZ" sz="3600" dirty="0"/>
              <a:t>.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b="1" dirty="0"/>
              <a:t>Velikost informace </a:t>
            </a:r>
            <a:r>
              <a:rPr lang="cs-CZ" sz="3600" dirty="0"/>
              <a:t>slova „ahoj“ je </a:t>
            </a:r>
            <a:r>
              <a:rPr lang="cs-CZ" sz="3600" b="1" dirty="0"/>
              <a:t>4B</a:t>
            </a:r>
            <a:r>
              <a:rPr lang="cs-CZ" sz="3600" dirty="0"/>
              <a:t>, protože 1 znak = 1B (byte) dle kódovací tabulky ASCII, neboli </a:t>
            </a:r>
            <a:r>
              <a:rPr lang="cs-CZ" sz="3600" b="1" dirty="0"/>
              <a:t>32 bitů </a:t>
            </a:r>
            <a:r>
              <a:rPr lang="cs-CZ" sz="3600" dirty="0"/>
              <a:t>(1B = 8b).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470F02-950E-D9AA-BA7C-14FFE099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>
                <a:solidFill>
                  <a:schemeClr val="tx1"/>
                </a:solidFill>
              </a:rPr>
              <a:t>2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7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58323-52B0-29D8-3649-253CEC54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CCC90-C4AB-43E2-F99B-690C15CF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Vztahy mezi jednotkami – SI jednotky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9171ADDD-5D97-5630-8D46-AA487A091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824684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5877409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458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Ekvivalent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866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TB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terabajt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Terabyte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1000 GB</a:t>
                      </a:r>
                      <a:r>
                        <a:rPr lang="cs-CZ" dirty="0"/>
                        <a:t>, gigabajtů, Gigabyte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86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GB</a:t>
                      </a:r>
                      <a:r>
                        <a:rPr lang="cs-CZ" dirty="0"/>
                        <a:t>, gigabajt, Gigabyte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1000 MB </a:t>
                      </a:r>
                      <a:r>
                        <a:rPr lang="cs-CZ" dirty="0"/>
                        <a:t>megabajtů, Megabyte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4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MB</a:t>
                      </a:r>
                      <a:r>
                        <a:rPr lang="cs-CZ" dirty="0"/>
                        <a:t>, megabajt, Megabyte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1000 KB </a:t>
                      </a:r>
                      <a:r>
                        <a:rPr lang="cs-CZ" dirty="0"/>
                        <a:t>(kB), kilobajtů, Kilobyte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16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KB </a:t>
                      </a:r>
                      <a:r>
                        <a:rPr lang="cs-CZ" dirty="0"/>
                        <a:t>(kB), kilobajt, Kilobyte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1000 B</a:t>
                      </a:r>
                      <a:r>
                        <a:rPr lang="cs-CZ" dirty="0"/>
                        <a:t>,  bajtů, 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482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B</a:t>
                      </a:r>
                      <a:r>
                        <a:rPr lang="cs-CZ" dirty="0"/>
                        <a:t>, bajt,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8 b</a:t>
                      </a:r>
                      <a:r>
                        <a:rPr lang="cs-CZ" b="0" dirty="0"/>
                        <a:t>,</a:t>
                      </a:r>
                      <a:r>
                        <a:rPr lang="cs-CZ" dirty="0"/>
                        <a:t> bitů, bite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58509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17FBA9-3687-6925-47D1-D52A4A07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>
                <a:solidFill>
                  <a:schemeClr val="tx1"/>
                </a:solidFill>
              </a:rPr>
              <a:t>3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4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DBCB3-DB20-1066-7EE8-1448DA7D9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EA78E-875C-DB50-A6E2-5076C762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Vztahy mezi jednotkami – binární systém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4CA9119-96C2-8E5C-95AC-B5CEE0BBE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067507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5877409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458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Ekvivalent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866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</a:t>
                      </a:r>
                      <a:r>
                        <a:rPr lang="cs-CZ" b="1" dirty="0" err="1"/>
                        <a:t>TiB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Tebibyte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1024 </a:t>
                      </a:r>
                      <a:r>
                        <a:rPr lang="cs-CZ" b="1" dirty="0" err="1"/>
                        <a:t>GiB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Gibibyte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86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</a:t>
                      </a:r>
                      <a:r>
                        <a:rPr lang="cs-CZ" b="1" dirty="0" err="1"/>
                        <a:t>GiB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Gibibyte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1024 </a:t>
                      </a:r>
                      <a:r>
                        <a:rPr lang="cs-CZ" b="1" dirty="0" err="1"/>
                        <a:t>MiB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Mebibyte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4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</a:t>
                      </a:r>
                      <a:r>
                        <a:rPr lang="cs-CZ" b="1" dirty="0" err="1"/>
                        <a:t>MiB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Mebibyte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1024 </a:t>
                      </a:r>
                      <a:r>
                        <a:rPr lang="cs-CZ" b="1" dirty="0" err="1"/>
                        <a:t>KiB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Kibibyte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16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</a:t>
                      </a:r>
                      <a:r>
                        <a:rPr lang="cs-CZ" b="1" dirty="0" err="1"/>
                        <a:t>KiB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Kibibyte</a:t>
                      </a:r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1024 B</a:t>
                      </a:r>
                      <a:r>
                        <a:rPr lang="cs-CZ" dirty="0"/>
                        <a:t>, 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482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B</a:t>
                      </a:r>
                      <a:r>
                        <a:rPr lang="cs-CZ" dirty="0"/>
                        <a:t>,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8 b</a:t>
                      </a:r>
                      <a:r>
                        <a:rPr lang="cs-CZ" dirty="0"/>
                        <a:t>, 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58509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136514-CE4B-13FF-FA6C-455EFA9A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>
                <a:solidFill>
                  <a:schemeClr val="tx1"/>
                </a:solidFill>
              </a:rPr>
              <a:t>4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475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175</Words>
  <Application>Microsoft Office PowerPoint</Application>
  <PresentationFormat>Širokoúhlá obrazovka</PresentationFormat>
  <Paragraphs>34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Motiv Office</vt:lpstr>
      <vt:lpstr>Vztahy mezi jednotkami</vt:lpstr>
      <vt:lpstr>Délka informace vs velikost informace</vt:lpstr>
      <vt:lpstr>Vztahy mezi jednotkami – SI jednotky</vt:lpstr>
      <vt:lpstr>Vztahy mezi jednotkami – binární systém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Milan Mroczkowski</dc:creator>
  <cp:lastModifiedBy>Milan Mroczkowski</cp:lastModifiedBy>
  <cp:revision>22</cp:revision>
  <dcterms:created xsi:type="dcterms:W3CDTF">2025-02-05T04:16:51Z</dcterms:created>
  <dcterms:modified xsi:type="dcterms:W3CDTF">2025-04-06T04:33:01Z</dcterms:modified>
</cp:coreProperties>
</file>