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1AE31-9F1C-0A53-FC67-CDDACA78A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37A7E3-73FE-A7BF-BB05-11C43A080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20B47A-718B-BC8B-08CD-9E55D013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8D65E2-07B0-6C3D-9BD0-B094D0DB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301611-570C-3B3B-628D-C8CF58E7B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82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DDD89-C668-D5B2-CA85-50E2A415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034473-4F64-96AD-102C-190A8BA62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F19084-91E7-9D1D-F926-36FC2D1E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C9B443-F318-1108-9BD6-62648363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362F7D-8130-103D-1DE0-53B88634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64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E8F61F0-A626-DBD2-0AC4-4A848773A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5DE04E-3FA1-3A26-6E96-B3A737D3B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D71E68-6B65-584C-9652-29BB6620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9B0E27-9045-5CAC-9877-E4C3E54FD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AAF5C7-DF2A-26A6-50D2-3A69D1199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7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40255D-1F22-DDC7-B257-877409890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209E35-3FAF-76B6-18B8-05A1AE214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9573EF-E012-ACA5-08C8-DE59BC0F0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C46D0-6057-E75B-74F1-363C842E8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CF1270-F0B8-3DFA-BC21-939A03F1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47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D20083-D36F-3873-581C-5F476550C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9AEA1F1-397A-BA5A-09F2-993D9E4EB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49AE8-F1CA-F345-1F40-855F0765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E29939-0EA3-420D-E70A-643B73C68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3D22DA-87FF-46AF-7ED7-59A3AAEF9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4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02FC86-DAA0-827F-7C2C-33BE94EA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EB26BA-842F-97E2-0661-91EBAE88A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756B2BA-E73C-98B7-868E-0A9451D5B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6EF8B4-CE5F-4D33-E2A2-25BA778CD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A52F3C6-FDB8-A678-292E-80E462F9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10600F-F7F1-635C-6F1C-491498BB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22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23ADB6-D8F2-7E86-CEB8-9C0CA6DEF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880A0E7-C1D2-F34F-79CE-7B94F705D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CF2C1F-AEB7-EB82-DAE9-5544C2923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23EB273-1049-54DE-7138-D471EC884E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2B5D7F8-E516-A227-0EE5-382652E2B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99233E6-0458-BC67-E9FE-BE743E549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D5BE870-C3EB-777B-2C8F-549A3CF4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505F30-514F-2E79-A34B-E0F76936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78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EA8F4E-7143-AD78-EEE6-53458133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0BCA5C8-D49A-AE6B-0EEF-4073DA32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15202B4-DE94-F74A-8CF2-72A3748EA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DA6EB2-88FE-C2D7-6F51-1BFA88AC8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06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1BD3211-09C3-39D6-0124-47E7591B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D736FA-E9C2-2445-D534-ECEF49F20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92109A-7C3A-6F7F-7684-81BBEE8D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4AFB58-A641-F78F-11F0-0DCC74A7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7332B7-C107-1624-775B-42D4299CB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DFB982-06C5-3EE4-7C1F-380DDE461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B8914AD-C436-BBE2-0E90-4B1DE8D2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14BBA9-2731-8521-FFCA-A2471597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3F6CB2-CAFE-8EB6-335D-91254B67D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36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E699AB-5A13-2AC8-1C81-E1FDED76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4DF2318-756D-C865-0712-725262945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BECAD8-972C-6722-4345-0D975A62E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BB0C056-9771-2F7B-FDB0-4030A8CC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921E370-999D-1B76-1868-8DCA4B79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DFA4E9-782D-66E9-EE9A-7B536D770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23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386C5CA-E0CA-2A33-2B15-D7C6DFED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D0AC6F-800A-3229-BA0A-5C450CB4A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5A4B58-E692-AB65-09A6-C5A7D7EC7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A048-A00E-4453-B2AD-6F96EFA642B9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6F6FD5B-F180-2715-1827-4D9B2D8ED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EEC859-F397-1CB3-1BA4-67C9DCE1D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EEC17-3FFE-433C-9B52-6DA8C761E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54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imysleni.cz/images/vzdelavaci_materialy/Inf/NS-Zaklady-informatiky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8D579C-D6CA-EDDB-9522-093091880A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Bezpečnost, kódování, šifrování</a:t>
            </a:r>
          </a:p>
        </p:txBody>
      </p:sp>
    </p:spTree>
    <p:extLst>
      <p:ext uri="{BB962C8B-B14F-4D97-AF65-F5344CB8AC3E}">
        <p14:creationId xmlns:p14="http://schemas.microsoft.com/office/powerpoint/2010/main" val="1428077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C0E95C-1C4E-7CE4-B2DE-1607F394E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935"/>
            <a:ext cx="10515600" cy="5587028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Dvojková soustava !</a:t>
            </a:r>
          </a:p>
          <a:p>
            <a:r>
              <a:rPr lang="cs-CZ" dirty="0">
                <a:hlinkClick r:id="rId2"/>
              </a:rPr>
              <a:t>https://imysleni.cz/images/vzdelavaci_materialy/Inf/NS-Zaklady-informatiky.pdf</a:t>
            </a:r>
            <a:r>
              <a:rPr lang="cs-CZ" dirty="0"/>
              <a:t> - strana 20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4BA5F92-A5FF-2A74-ED6B-FC0A9E325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53" y="1997941"/>
            <a:ext cx="2031893" cy="346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09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88571CD-0113-D8AB-1B89-569073B5A0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3453" y="2684206"/>
            <a:ext cx="9756109" cy="1010102"/>
          </a:xfrm>
        </p:spPr>
      </p:pic>
    </p:spTree>
    <p:extLst>
      <p:ext uri="{BB962C8B-B14F-4D97-AF65-F5344CB8AC3E}">
        <p14:creationId xmlns:p14="http://schemas.microsoft.com/office/powerpoint/2010/main" val="321820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76590-F4C7-73F6-9674-F6602A37F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Způsoby přihlášení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B88283-A45A-99DD-6D04-0464E83A7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solidFill>
                  <a:srgbClr val="FF0000"/>
                </a:solidFill>
              </a:rPr>
              <a:t>Bez hesla </a:t>
            </a:r>
            <a:r>
              <a:rPr lang="cs-CZ" dirty="0"/>
              <a:t>– Není nijak chráněno. Musel bych mít zařízení stále pod dozorem. </a:t>
            </a:r>
          </a:p>
          <a:p>
            <a:r>
              <a:rPr lang="cs-CZ" dirty="0">
                <a:solidFill>
                  <a:srgbClr val="FF0000"/>
                </a:solidFill>
              </a:rPr>
              <a:t>Rozpoznání obličeje </a:t>
            </a:r>
            <a:r>
              <a:rPr lang="cs-CZ" dirty="0"/>
              <a:t>– Velké procento se dá oklamat fotografií. </a:t>
            </a:r>
          </a:p>
          <a:p>
            <a:r>
              <a:rPr lang="cs-CZ" dirty="0">
                <a:solidFill>
                  <a:srgbClr val="FF0000"/>
                </a:solidFill>
              </a:rPr>
              <a:t>Gestem</a:t>
            </a:r>
            <a:r>
              <a:rPr lang="cs-CZ" dirty="0"/>
              <a:t> – Gesto má omezený počet bodů, ze kterých vybíráme, a dá se </a:t>
            </a:r>
          </a:p>
          <a:p>
            <a:r>
              <a:rPr lang="cs-CZ" dirty="0"/>
              <a:t>okoukat. </a:t>
            </a:r>
          </a:p>
          <a:p>
            <a:r>
              <a:rPr lang="cs-CZ" dirty="0">
                <a:solidFill>
                  <a:srgbClr val="FF0000"/>
                </a:solidFill>
              </a:rPr>
              <a:t>PIN</a:t>
            </a:r>
            <a:r>
              <a:rPr lang="cs-CZ" dirty="0"/>
              <a:t> – Dopředu víme, že se skládá jen z čísel. Často bývá pouze 4ciferný. </a:t>
            </a:r>
          </a:p>
          <a:p>
            <a:r>
              <a:rPr lang="cs-CZ" dirty="0">
                <a:solidFill>
                  <a:srgbClr val="FF0000"/>
                </a:solidFill>
              </a:rPr>
              <a:t>Heslem</a:t>
            </a:r>
            <a:r>
              <a:rPr lang="cs-CZ" dirty="0"/>
              <a:t> – doporučuje se 15 znaků pro období kvantových počítačů</a:t>
            </a:r>
          </a:p>
          <a:p>
            <a:r>
              <a:rPr lang="cs-CZ" dirty="0">
                <a:solidFill>
                  <a:srgbClr val="FF0000"/>
                </a:solidFill>
              </a:rPr>
              <a:t>Otisk prstu </a:t>
            </a:r>
            <a:r>
              <a:rPr lang="cs-CZ" dirty="0"/>
              <a:t>– Je unikátní a nedá se okoukat ani uhodnout. Nemůžete ho zapomenout.</a:t>
            </a:r>
          </a:p>
        </p:txBody>
      </p:sp>
    </p:spTree>
    <p:extLst>
      <p:ext uri="{BB962C8B-B14F-4D97-AF65-F5344CB8AC3E}">
        <p14:creationId xmlns:p14="http://schemas.microsoft.com/office/powerpoint/2010/main" val="150261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BF4B9-5776-D831-C416-8DA4FEFFE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Síla hesla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A524B5-CA4A-2070-28BE-D93BE6311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4800" dirty="0"/>
              <a:t>https://www.passwordmonster.com</a:t>
            </a:r>
          </a:p>
        </p:txBody>
      </p:sp>
    </p:spTree>
    <p:extLst>
      <p:ext uri="{BB962C8B-B14F-4D97-AF65-F5344CB8AC3E}">
        <p14:creationId xmlns:p14="http://schemas.microsoft.com/office/powerpoint/2010/main" val="14662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F81F76-AE38-AA7A-5190-075863E7C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VÝVOJ DIGITÁLNÍCH TECHNOLOGIÍ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45F09A-A7D8-C53B-3964-FF29161BE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zprovoznění první sítě ARPANET (se 4 uzly) – 1969 </a:t>
            </a:r>
          </a:p>
          <a:p>
            <a:r>
              <a:rPr lang="cs-CZ" dirty="0"/>
              <a:t>uvedení do prodeje počítače se stálým označením PC (osobní) – 1981 </a:t>
            </a:r>
          </a:p>
          <a:p>
            <a:r>
              <a:rPr lang="cs-CZ" dirty="0"/>
              <a:t>spuštění prvního webu – 1991 </a:t>
            </a:r>
          </a:p>
          <a:p>
            <a:r>
              <a:rPr lang="cs-CZ" dirty="0"/>
              <a:t>první smartphone na světě – 1992 </a:t>
            </a:r>
          </a:p>
          <a:p>
            <a:r>
              <a:rPr lang="cs-CZ" dirty="0"/>
              <a:t>první připojení Česka k internetu – 1992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Strana 48:</a:t>
            </a:r>
          </a:p>
          <a:p>
            <a:pPr marL="0" indent="0">
              <a:buNone/>
            </a:pPr>
            <a:r>
              <a:rPr lang="cs-CZ" dirty="0"/>
              <a:t>https://imysleni.cz/images/vzdelavaci_materialy/Inf/NS-Zaklady-informatiky.pdf</a:t>
            </a:r>
          </a:p>
        </p:txBody>
      </p:sp>
    </p:spTree>
    <p:extLst>
      <p:ext uri="{BB962C8B-B14F-4D97-AF65-F5344CB8AC3E}">
        <p14:creationId xmlns:p14="http://schemas.microsoft.com/office/powerpoint/2010/main" val="275665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D0586-3DE1-E9FA-BA7C-2AF65E9C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IBM Simon (není nutné znát)</a:t>
            </a:r>
          </a:p>
        </p:txBody>
      </p:sp>
      <p:pic>
        <p:nvPicPr>
          <p:cNvPr id="1026" name="Picture 2" descr="IBM Simon, o smartphone original, completou 20 anos de vida">
            <a:extLst>
              <a:ext uri="{FF2B5EF4-FFF2-40B4-BE49-F238E27FC236}">
                <a16:creationId xmlns:a16="http://schemas.microsoft.com/office/drawing/2014/main" id="{A06351D4-88B6-6B3A-9EA9-2D9450E0EB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848" y="1825625"/>
            <a:ext cx="808230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972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530115-3725-3055-565B-DA816A55D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Kódy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B913DCE-921A-4CE4-4724-B975BF9487B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43664" y="1825625"/>
            <a:ext cx="2957131" cy="4312484"/>
          </a:xfrm>
        </p:spPr>
      </p:pic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8A8FDED-5EB8-7665-6043-A97FFDC80C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Z jaké pohádky jsou kódy?</a:t>
            </a:r>
          </a:p>
        </p:txBody>
      </p:sp>
    </p:spTree>
    <p:extLst>
      <p:ext uri="{BB962C8B-B14F-4D97-AF65-F5344CB8AC3E}">
        <p14:creationId xmlns:p14="http://schemas.microsoft.com/office/powerpoint/2010/main" val="176488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7FD6B2-F141-CAD6-31CD-19921E45A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Pomocí obrázků je zakódovaná zpráva. Zkuste ji přečíst:</a:t>
            </a:r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940D949F-62A3-A35C-D242-B9378CE58E4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81316" y="3018044"/>
            <a:ext cx="8387376" cy="1365812"/>
          </a:xfrm>
        </p:spPr>
      </p:pic>
    </p:spTree>
    <p:extLst>
      <p:ext uri="{BB962C8B-B14F-4D97-AF65-F5344CB8AC3E}">
        <p14:creationId xmlns:p14="http://schemas.microsoft.com/office/powerpoint/2010/main" val="147879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4E03052-46D1-19FE-A563-553E14373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Zpráva měla znít: </a:t>
            </a:r>
            <a:r>
              <a:rPr lang="cs-CZ" dirty="0"/>
              <a:t>„Včera k obědu jsem měl smažený sýr.“ Nyní zkuste podobným způsobem spolužákovi po pravé ruce sdělit podobnou větu. </a:t>
            </a:r>
          </a:p>
        </p:txBody>
      </p:sp>
    </p:spTree>
    <p:extLst>
      <p:ext uri="{BB962C8B-B14F-4D97-AF65-F5344CB8AC3E}">
        <p14:creationId xmlns:p14="http://schemas.microsoft.com/office/powerpoint/2010/main" val="703959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A7CF4B-08B9-987A-7288-EBEAF52B5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7"/>
            <a:ext cx="10515600" cy="4351338"/>
          </a:xfrm>
        </p:spPr>
        <p:txBody>
          <a:bodyPr/>
          <a:lstStyle/>
          <a:p>
            <a:r>
              <a:rPr lang="cs-CZ" dirty="0"/>
              <a:t>Nyní si vyzkoušíme, jak se šifrovalo za dob dávno minulých. Podle převodní tabulky.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Dešifruj následující zprávu, v níž se dozvíš jméno slavného vojevůdce, podle kterého se tato šifra jmenuje. 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5ADD24E-4E20-1A3F-0E77-1E1D4ABBA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80851"/>
            <a:ext cx="10570057" cy="178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284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273</Words>
  <Application>Microsoft Office PowerPoint</Application>
  <PresentationFormat>Širokoúhlá obrazovka</PresentationFormat>
  <Paragraphs>32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Bezpečnost, kódování, šifrování</vt:lpstr>
      <vt:lpstr>Způsoby přihlášení</vt:lpstr>
      <vt:lpstr>Síla hesla</vt:lpstr>
      <vt:lpstr>VÝVOJ DIGITÁLNÍCH TECHNOLOGIÍ </vt:lpstr>
      <vt:lpstr>IBM Simon (není nutné znát)</vt:lpstr>
      <vt:lpstr>Kódy</vt:lpstr>
      <vt:lpstr>Pomocí obrázků je zakódovaná zpráva. Zkuste ji přečíst: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Souhrn</dc:title>
  <dc:creator>Milan Mroczkowski</dc:creator>
  <cp:lastModifiedBy>Milan Mroczkowski</cp:lastModifiedBy>
  <cp:revision>17</cp:revision>
  <dcterms:created xsi:type="dcterms:W3CDTF">2024-04-27T16:23:24Z</dcterms:created>
  <dcterms:modified xsi:type="dcterms:W3CDTF">2024-05-11T15:59:36Z</dcterms:modified>
</cp:coreProperties>
</file>