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60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1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2024\TYDNY%202024\pro%206%20tridu\zmeskaneHodinyHlavneGrafyZadani5trid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Součet zameškaných hodin za jednotlivé měsíce.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Vysledek4!$C$3:$G$3</c:f>
              <c:strCache>
                <c:ptCount val="5"/>
                <c:pt idx="0">
                  <c:v>Září</c:v>
                </c:pt>
                <c:pt idx="1">
                  <c:v>Říjen</c:v>
                </c:pt>
                <c:pt idx="2">
                  <c:v>Listopad</c:v>
                </c:pt>
                <c:pt idx="3">
                  <c:v>Prosinec</c:v>
                </c:pt>
                <c:pt idx="4">
                  <c:v>Leden</c:v>
                </c:pt>
              </c:strCache>
            </c:strRef>
          </c:cat>
          <c:val>
            <c:numRef>
              <c:f>Vysledek4!$C$26:$G$26</c:f>
              <c:numCache>
                <c:formatCode>General</c:formatCode>
                <c:ptCount val="5"/>
                <c:pt idx="0">
                  <c:v>37</c:v>
                </c:pt>
                <c:pt idx="1">
                  <c:v>61</c:v>
                </c:pt>
                <c:pt idx="2">
                  <c:v>50.4</c:v>
                </c:pt>
                <c:pt idx="3">
                  <c:v>50.4</c:v>
                </c:pt>
                <c:pt idx="4">
                  <c:v>46.4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4-46FE-A835-C0B17A490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56752879"/>
        <c:axId val="11028991"/>
      </c:barChart>
      <c:catAx>
        <c:axId val="20567528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028991"/>
        <c:crosses val="autoZero"/>
        <c:auto val="1"/>
        <c:lblAlgn val="ctr"/>
        <c:lblOffset val="100"/>
        <c:noMultiLvlLbl val="0"/>
      </c:catAx>
      <c:valAx>
        <c:axId val="11028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0567528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0289B-D52C-496F-AEA9-902CA0719196}" type="datetimeFigureOut">
              <a:rPr lang="cs-CZ" smtClean="0"/>
              <a:t>25.01.2024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86F22-0256-4DD3-9B77-0EC648E88C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490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C6571C-FF02-CEF7-6CF3-3292BDC06E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E30DC99-74F2-6214-3B0A-198C5A3873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AAC922C-A8CC-13A4-01C7-1596BA7B8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021DF-D54F-4392-A18D-DC4177924C11}" type="datetime1">
              <a:rPr lang="cs-CZ" smtClean="0"/>
              <a:t>25.01.2024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410911B-47A9-6950-FD04-1FDA0572B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A4CCF97-9A60-E19A-A136-1D2BC2E9E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4306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9935A0-FCE7-CD0D-40A9-418CDB91F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4FABADB-36FB-E2DD-932B-2C710078D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760C34A-A5A4-F15D-51FF-4D649D325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2C2C4-7CCD-4D64-8AF9-EE3ADF4741F0}" type="datetime1">
              <a:rPr lang="cs-CZ" smtClean="0"/>
              <a:t>25.01.2024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2AA12EF-C56A-C769-DFD8-50DA7D5E5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354D06E-F535-363F-6C2E-9626EC391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633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A1595C-5564-403F-D768-AF197EC14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D9ED441-BB7D-BE2F-6955-985612EAA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1C88D12-3A91-FC66-3EC4-CFCE4FF01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07DE9-9CFE-4D6E-A33B-B54F43FF6D57}" type="datetime1">
              <a:rPr lang="cs-CZ" smtClean="0"/>
              <a:t>25.01.2024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D5F540B-65ED-9792-A2CC-9FEBD83E1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D09981D-DD74-F893-1185-9B1928BE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69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22F713-D314-665F-F763-017A84F22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F97399-3769-D396-8922-5F7EC8F934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8E0CD8A-0BFD-BE9A-B699-C0CBDB20A1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B33126B-1B3D-BF25-5D09-749A9C72C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0FAA2-8BDB-4E1B-875C-8064662FDFD5}" type="datetime1">
              <a:rPr lang="cs-CZ" smtClean="0"/>
              <a:t>25.01.2024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BD2FB24-7C1C-2A03-ACD0-D021E3985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F790810-DC2E-CB09-D0C5-E79AF9271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9585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27AB25-8ED5-9076-02C5-A1CD3272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BDF830E-0BCD-1500-BAA1-AC54FB483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B31D3FB-FE74-A044-918A-5EF4AFE21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FB48AB0-07BD-BAC4-816B-6C86EF9FE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BE89DAF-96E9-1D11-AECB-1DA0C8AC3D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DECF429-333A-A9EA-B000-7F66800FA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3C94-D242-46C4-963C-CCF7E4DD01FD}" type="datetime1">
              <a:rPr lang="cs-CZ" smtClean="0"/>
              <a:t>25.01.2024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AE7EBE5-4387-A9AD-1AF6-7EB5A160B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65B1FDA-9474-8EFD-BB71-326DB53E7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8512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84220F-D106-A3C5-ECF3-AA140D716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6118913-FA52-F67A-7542-21FDD81BE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278C-682C-44D1-9F2F-86E582996990}" type="datetime1">
              <a:rPr lang="cs-CZ" smtClean="0"/>
              <a:t>25.01.2024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B81CD67-9024-E68F-F0C9-88A175FC8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8C74E74-653E-41DD-AE6B-B4E4982FB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9419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E5F0849-B9CB-B381-F5F9-EFD387CCF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F2E6A-1950-40EA-ABEF-E31EF08443F7}" type="datetime1">
              <a:rPr lang="cs-CZ" smtClean="0"/>
              <a:t>25.01.2024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B1FDEE5-39F4-C5A5-1221-69A84CC4B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4E14608-7736-0C0C-2432-F2C8C6905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671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873634-16A7-7411-902B-9C1152036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08325E-B9FB-5529-2EF0-44ABE2CAB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43F5434-CE70-1A8C-DE78-5FFCBB13B3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3308A4E-8CAB-73D4-EFB1-5E293D8C5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B5A3A-B969-4593-A941-9C7614085080}" type="datetime1">
              <a:rPr lang="cs-CZ" smtClean="0"/>
              <a:t>25.01.2024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EDFA067-10BD-4EDB-60C3-E9DC21520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065772F-D3A2-1A30-F1A7-65DC925EC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944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C10C1D-1EEE-5177-A4DE-FE476BAF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E5F3719-F745-1286-8C5B-0E32D1F1E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4299146-B06E-5814-09AA-9C321942D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D94C19C-C9F8-3157-C412-2B40CAC08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9FB4E-88CB-4CAF-9928-963626E99604}" type="datetime1">
              <a:rPr lang="cs-CZ" smtClean="0"/>
              <a:t>25.01.2024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02660E1-BDBE-4ECB-23EF-9B14B847A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D00545E-FEB6-7D74-D307-46EABF7BB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3250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AFBD4C-066B-8013-C522-31FA38628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3737FE0-CD75-5AA2-87FD-9EB494791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6C0D54D-411B-8096-D499-A8D019505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9BDBB-ADD7-4756-ACD0-5E5369DF148E}" type="datetime1">
              <a:rPr lang="cs-CZ" smtClean="0"/>
              <a:t>25.01.2024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122627B-74D8-CAB6-73C5-B86B0FF1B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A2069F6-A29E-A28D-758F-8A973BD03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198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F953B613-3969-959B-D581-FAA54C6761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6F3DD1F-D465-4B35-ECBD-0F2A0C53C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3329070-F3AF-A775-6399-4CFD72BAF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8A47D-FB42-4F6F-A3DD-79661AD15124}" type="datetime1">
              <a:rPr lang="cs-CZ" smtClean="0"/>
              <a:t>25.01.2024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CFE030D-C2BB-AAFD-95F3-FF6953C02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0FF50A-3E96-345B-BC17-10BB6877D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1592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B2EF91B-6052-FA02-11F7-E05512004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0AA1035-44F2-7AEA-B4DC-3DD616E81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F30A0C9-36CB-CB56-C8AD-29BC6ADA7C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6E658-C6A2-4FE8-BC95-08F92CF95E83}" type="datetime1">
              <a:rPr lang="cs-CZ" smtClean="0"/>
              <a:t>25.01.2024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12A076A-E3F6-FFF0-3716-6FF547C71B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AC671D-8CDE-D087-310E-F9EC6B440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41044-C0AE-440F-8980-4BD996DFB99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938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zsnadvodovodem.cz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7000">
              <a:srgbClr val="92D05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7624A6-C714-E042-3CA4-B6D1E5CDC1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Prezentace dat</a:t>
            </a:r>
          </a:p>
        </p:txBody>
      </p:sp>
    </p:spTree>
    <p:extLst>
      <p:ext uri="{BB962C8B-B14F-4D97-AF65-F5344CB8AC3E}">
        <p14:creationId xmlns:p14="http://schemas.microsoft.com/office/powerpoint/2010/main" val="2288763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47000">
              <a:srgbClr val="92D05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7624A6-C714-E042-3CA4-B6D1E5CDC1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Autor:</a:t>
            </a:r>
            <a:br>
              <a:rPr lang="cs-CZ" dirty="0"/>
            </a:br>
            <a:r>
              <a:rPr lang="cs-CZ" dirty="0"/>
              <a:t>Mroczkowski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CC0A04B-94D4-D42D-5951-05DA393A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7242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35C1AA-E5DA-73E0-1E7A-3409D63B9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Graf</a:t>
            </a: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CAF34DF5-968C-848B-AED5-8E3467309D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2403337"/>
              </p:ext>
            </p:extLst>
          </p:nvPr>
        </p:nvGraphicFramePr>
        <p:xfrm>
          <a:off x="3810000" y="161886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F886B341-F6E0-28AD-BF63-27206807032C}"/>
              </a:ext>
            </a:extLst>
          </p:cNvPr>
          <p:cNvSpPr txBox="1"/>
          <p:nvPr/>
        </p:nvSpPr>
        <p:spPr>
          <a:xfrm>
            <a:off x="4627984" y="4869807"/>
            <a:ext cx="2612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Zdroj: </a:t>
            </a:r>
            <a:r>
              <a:rPr lang="cs-CZ" dirty="0">
                <a:hlinkClick r:id="rId3"/>
              </a:rPr>
              <a:t>ZŠ Nad Vodovodem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8524502-8024-84F6-2EE1-14D4B88AA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0015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67EABD-748D-C8DE-EA37-665C26233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Vlož obrázek pes.png</a:t>
            </a:r>
            <a:br>
              <a:rPr lang="cs-CZ" dirty="0"/>
            </a:br>
            <a:r>
              <a:rPr lang="cs-CZ" dirty="0"/>
              <a:t>i okopírovaný odkaz na obrázek.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02497C-31B8-EA4B-79C1-28F966D6E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5278DB8-F5E8-EEC5-623A-4EF332F7D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3716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BF4B82-CFB3-59AE-82AC-7CF188A7B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Vytvoř tlačítko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AE68D8-8166-7C01-2451-3604F1AC3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7850"/>
            <a:ext cx="10515600" cy="4351338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419549A-2DBB-8EEF-223D-09C9B2978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5</a:t>
            </a:fld>
            <a:endParaRPr lang="cs-CZ"/>
          </a:p>
        </p:txBody>
      </p:sp>
      <p:sp>
        <p:nvSpPr>
          <p:cNvPr id="5" name="Tlačítko akce: Návrat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3DF5B79-DA50-9E4E-162C-7F38DCAD1FA8}"/>
              </a:ext>
            </a:extLst>
          </p:cNvPr>
          <p:cNvSpPr/>
          <p:nvPr/>
        </p:nvSpPr>
        <p:spPr>
          <a:xfrm>
            <a:off x="3234813" y="3755923"/>
            <a:ext cx="1042416" cy="1042416"/>
          </a:xfrm>
          <a:prstGeom prst="actionButtonRetur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3647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4D1EC3-E55B-C6D0-AFBB-76B18388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522" y="2292248"/>
            <a:ext cx="10515600" cy="1325563"/>
          </a:xfrm>
        </p:spPr>
        <p:txBody>
          <a:bodyPr/>
          <a:lstStyle/>
          <a:p>
            <a:pPr algn="ctr"/>
            <a:r>
              <a:rPr lang="cs-CZ" dirty="0"/>
              <a:t>Děkuji za pozornost.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9E48191-D1C4-8ABF-452F-C88D63587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1044-C0AE-440F-8980-4BD996DFB991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484832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42</Words>
  <Application>Microsoft Office PowerPoint</Application>
  <PresentationFormat>Širokoúhlá obrazovka</PresentationFormat>
  <Paragraphs>13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Motiv Office</vt:lpstr>
      <vt:lpstr>Prezentace dat</vt:lpstr>
      <vt:lpstr>Autor: Mroczkowski</vt:lpstr>
      <vt:lpstr>Graf</vt:lpstr>
      <vt:lpstr>Vlož obrázek pes.png i okopírovaný odkaz na obrázek.</vt:lpstr>
      <vt:lpstr>Vytvoř tlačítko</vt:lpstr>
      <vt:lpstr>Děkuji za pozornost.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dat</dc:title>
  <dc:creator>Milan Mroczkowski</dc:creator>
  <cp:lastModifiedBy>Milan Mroczkowski</cp:lastModifiedBy>
  <cp:revision>10</cp:revision>
  <dcterms:created xsi:type="dcterms:W3CDTF">2024-01-25T04:34:11Z</dcterms:created>
  <dcterms:modified xsi:type="dcterms:W3CDTF">2024-01-25T04:55:13Z</dcterms:modified>
</cp:coreProperties>
</file>