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60" r:id="rId7"/>
    <p:sldId id="261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D7E3B7-1755-B164-0C3D-C4FECFBE5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17075C-06ED-E80C-1A4B-49E07847F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075D4B-A4AF-D5EB-FBC1-E96CEA24F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F600-AE69-4417-816D-09545222C504}" type="datetimeFigureOut">
              <a:rPr lang="cs-CZ" smtClean="0"/>
              <a:t>31.08.2024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E3E17C-32B7-4989-C528-DC94DACD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5B33E3-4F9F-931F-3078-820455052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9B2C-4017-4E8C-8333-A672B2D20C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42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17B76-3852-C45A-A913-857CF5B8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1A04CCF-E32B-2082-FB34-7858A06DD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08AF38-FB6A-3BA4-7EF8-8DC10660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F600-AE69-4417-816D-09545222C504}" type="datetimeFigureOut">
              <a:rPr lang="cs-CZ" smtClean="0"/>
              <a:t>31.08.2024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E911F2-60D9-14D5-9C97-9A748512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F530C2-A595-FB4F-A83B-244EFE2C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9B2C-4017-4E8C-8333-A672B2D20C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21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31B5472-6791-4544-3F28-F1B22EB21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54E074A-FBF0-2927-DA31-9E15EA8E4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3C50D8-459F-E8F9-3F6C-1B4AA804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F600-AE69-4417-816D-09545222C504}" type="datetimeFigureOut">
              <a:rPr lang="cs-CZ" smtClean="0"/>
              <a:t>31.08.2024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AFBCC4-EA8B-A861-697A-5AEC1C0B1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CEF952-0647-DCD9-6796-C869910BF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9B2C-4017-4E8C-8333-A672B2D20C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61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F7C790-A0C4-132D-1286-EE630DACF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9D8C70-DC24-55D2-6EF1-B69337F42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5C8425-743C-6450-32DB-A4CE1F924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F600-AE69-4417-816D-09545222C504}" type="datetimeFigureOut">
              <a:rPr lang="cs-CZ" smtClean="0"/>
              <a:t>31.08.2024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4861BF-411D-ACAD-129F-FD950BFC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F052F2-2DD9-B7ED-5EC4-8B9B80149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9B2C-4017-4E8C-8333-A672B2D20C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36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69CE0B-8E8C-C193-D07C-2B9FC052E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F027CE-9AF2-6C76-841F-62A38EF1D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A18195-6EB2-5844-D785-0201806C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F600-AE69-4417-816D-09545222C504}" type="datetimeFigureOut">
              <a:rPr lang="cs-CZ" smtClean="0"/>
              <a:t>31.08.2024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18F2EE-3D65-3838-300D-F3238DB38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1C695D-B9ED-769B-FEA3-A7E0ADD91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9B2C-4017-4E8C-8333-A672B2D20C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65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5437BB-B54B-04F9-86BD-9338D2EE5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DC8A4A-DFEC-B37E-4472-8622C7423B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B453DA-B55F-8AFF-DEBF-CDF4D925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0FCD80-AA84-F82F-59CC-1344A0C63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F600-AE69-4417-816D-09545222C504}" type="datetimeFigureOut">
              <a:rPr lang="cs-CZ" smtClean="0"/>
              <a:t>31.08.2024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B662B8-4F08-31DD-79A0-5576D43A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03DEFA-EB09-6B4A-9EEF-77FE5E47B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9B2C-4017-4E8C-8333-A672B2D20C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29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90A1C7-7948-A1EE-5CC1-E6A580C0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65CA9C-9AD2-2244-CFD3-8977E38A3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C8C53C4-6C59-3FD9-E5A8-A977D4EF2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4FD96AC-7F6A-D86F-FA68-CFDAB2804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0FF70E1-858E-73B0-2D7F-4D9D880C80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1CD7608-82C0-CD30-FC38-F86F3F800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F600-AE69-4417-816D-09545222C504}" type="datetimeFigureOut">
              <a:rPr lang="cs-CZ" smtClean="0"/>
              <a:t>31.08.2024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520E21E-4F2F-9D6B-CDDB-92A27D767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A82F7A9-67F0-624D-E45D-ECB120DE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9B2C-4017-4E8C-8333-A672B2D20C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25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A863EB-BD63-D946-13D5-32C4C67DE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A98146D-4FB8-C5D7-0A71-3213DAF6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F600-AE69-4417-816D-09545222C504}" type="datetimeFigureOut">
              <a:rPr lang="cs-CZ" smtClean="0"/>
              <a:t>31.08.2024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483FF6E-B0A9-3522-5868-61A508D3C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7A65949-B57C-A10A-24D2-E8DCAD05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9B2C-4017-4E8C-8333-A672B2D20C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14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4D9D58F-2DC3-97BB-B52F-742FB0E7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F600-AE69-4417-816D-09545222C504}" type="datetimeFigureOut">
              <a:rPr lang="cs-CZ" smtClean="0"/>
              <a:t>31.08.2024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79EB1D2-FC14-BED1-082E-9D75E3C3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90FB8F-5781-135C-11FC-68764BBA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9B2C-4017-4E8C-8333-A672B2D20C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94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866E37-4BA1-B66B-4509-919EBF8E8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C51FEA-A89C-0826-0BCA-E1A21D887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90EE3F6-F7BD-EE54-85E8-C8FAB0321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75265B-6EAE-F919-EEC2-84435C3AA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F600-AE69-4417-816D-09545222C504}" type="datetimeFigureOut">
              <a:rPr lang="cs-CZ" smtClean="0"/>
              <a:t>31.08.2024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F562C8-C3FE-37EA-72E8-E12E7AEE5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237E0F-FA06-BB6B-78C4-C65A928A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9B2C-4017-4E8C-8333-A672B2D20C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19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222076-F340-4338-77DE-DC8BD073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226B048-3E7B-8E3D-230A-24D1819166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05D541-880D-7046-E206-2805E9413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9B4A76-DBE1-3534-A349-EBA77D386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F600-AE69-4417-816D-09545222C504}" type="datetimeFigureOut">
              <a:rPr lang="cs-CZ" smtClean="0"/>
              <a:t>31.08.2024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8C798A-1B37-9F94-6BF6-77CC0E1B9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7572F8-D604-54C0-BB76-B25EC4B9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9B2C-4017-4E8C-8333-A672B2D20C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54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479442B-1483-5F67-F3B1-0B11A979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5ACB18-46D0-0D6C-84EE-30F043552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02C4E1-E3E1-A1EC-06CA-5D80AB6E5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6F600-AE69-4417-816D-09545222C504}" type="datetimeFigureOut">
              <a:rPr lang="cs-CZ" smtClean="0"/>
              <a:t>31.08.2024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7586C3-E48D-C303-D7A1-58CD7364E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707D89-038A-3751-8141-D44F0CB2B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A9B2C-4017-4E8C-8333-A672B2D20C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0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710">
              <a:srgbClr val="92D050"/>
            </a:gs>
            <a:gs pos="0">
              <a:srgbClr val="FFFF00"/>
            </a:gs>
            <a:gs pos="4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B8EF01-E7D4-FE29-64B2-E9E94B656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60037"/>
            <a:ext cx="9144000" cy="2132045"/>
          </a:xfrm>
        </p:spPr>
        <p:txBody>
          <a:bodyPr>
            <a:normAutofit/>
          </a:bodyPr>
          <a:lstStyle/>
          <a:p>
            <a:r>
              <a:rPr lang="cs-CZ" b="1" i="0" u="sng" dirty="0">
                <a:effectLst/>
                <a:latin typeface="Söhne"/>
              </a:rPr>
              <a:t>Obrázkové kódy</a:t>
            </a:r>
            <a:br>
              <a:rPr lang="cs-CZ" b="1" i="0" u="sng" dirty="0">
                <a:effectLst/>
                <a:latin typeface="Söhne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616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710">
              <a:srgbClr val="92D050"/>
            </a:gs>
            <a:gs pos="0">
              <a:srgbClr val="FFFF00"/>
            </a:gs>
            <a:gs pos="4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B8EF01-E7D4-FE29-64B2-E9E94B656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6205"/>
            <a:ext cx="9144000" cy="2705878"/>
          </a:xfrm>
        </p:spPr>
        <p:txBody>
          <a:bodyPr>
            <a:normAutofit fontScale="90000"/>
          </a:bodyPr>
          <a:lstStyle/>
          <a:p>
            <a:r>
              <a:rPr lang="cs-CZ" i="0" dirty="0">
                <a:effectLst/>
                <a:latin typeface="Söhne"/>
              </a:rPr>
              <a:t>Cílem kódování je zjednodušit podávanou informaci</a:t>
            </a:r>
            <a:br>
              <a:rPr lang="cs-CZ" b="1" i="0" u="sng" dirty="0">
                <a:effectLst/>
                <a:latin typeface="Söhne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335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710">
              <a:srgbClr val="92D050"/>
            </a:gs>
            <a:gs pos="0">
              <a:srgbClr val="FFFF00"/>
            </a:gs>
            <a:gs pos="4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918529-6277-751D-6FCB-B794FC45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295E94-29E5-F574-3583-E8F8D8662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Informace – jde o 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data, která jsou obohacená o kontext (o význam).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066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710">
              <a:srgbClr val="92D050"/>
            </a:gs>
            <a:gs pos="0">
              <a:srgbClr val="FFFF00"/>
            </a:gs>
            <a:gs pos="4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B8EF01-E7D4-FE29-64B2-E9E94B65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0" dirty="0">
                <a:effectLst/>
                <a:latin typeface="Söhne"/>
              </a:rPr>
              <a:t>Piktogramy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66B229-480F-B905-2AEE-5C5C3D894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Piktogramy jsou </a:t>
            </a:r>
            <a:r>
              <a:rPr lang="cs-CZ" b="1" dirty="0"/>
              <a:t>jednoduché obrázky</a:t>
            </a:r>
            <a:r>
              <a:rPr lang="cs-CZ" dirty="0"/>
              <a:t>, které představují nějakou konkrétní věc nebo službu. Jsou n</a:t>
            </a:r>
            <a:r>
              <a:rPr lang="pl-PL" b="0" i="0" dirty="0">
                <a:effectLst/>
                <a:latin typeface="Söhne"/>
              </a:rPr>
              <a:t>avrženy tak, aby byly </a:t>
            </a:r>
            <a:r>
              <a:rPr lang="pl-PL" b="1" i="0" dirty="0">
                <a:effectLst/>
                <a:latin typeface="Söhne"/>
              </a:rPr>
              <a:t>pochopitelné bez vysvětlení</a:t>
            </a:r>
            <a:r>
              <a:rPr lang="pl-PL" i="0" dirty="0">
                <a:effectLst/>
                <a:latin typeface="Söhne"/>
              </a:rPr>
              <a:t> co daný piktogram zobrazuje.</a:t>
            </a:r>
            <a:endParaRPr lang="cs-CZ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C16DEEB-244C-1365-70C4-FCADBACE4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433" y="3563937"/>
            <a:ext cx="2907890" cy="290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18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710">
              <a:srgbClr val="92D050"/>
            </a:gs>
            <a:gs pos="0">
              <a:srgbClr val="FFFF00"/>
            </a:gs>
            <a:gs pos="4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B8EF01-E7D4-FE29-64B2-E9E94B65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0" dirty="0" err="1">
                <a:effectLst/>
                <a:latin typeface="Söhne"/>
              </a:rPr>
              <a:t>Emodži</a:t>
            </a:r>
            <a:r>
              <a:rPr lang="cs-CZ" b="1" i="0" dirty="0">
                <a:effectLst/>
                <a:latin typeface="Söhne"/>
              </a:rPr>
              <a:t> (</a:t>
            </a:r>
            <a:r>
              <a:rPr lang="cs-CZ" b="1" i="0" dirty="0" err="1">
                <a:effectLst/>
                <a:latin typeface="Söhne"/>
              </a:rPr>
              <a:t>emoji</a:t>
            </a:r>
            <a:r>
              <a:rPr lang="cs-CZ" b="1" i="0" dirty="0">
                <a:effectLst/>
                <a:latin typeface="Söhne"/>
              </a:rPr>
              <a:t>, smajlík)</a:t>
            </a:r>
            <a:endParaRPr lang="cs-CZ" dirty="0"/>
          </a:p>
        </p:txBody>
      </p:sp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286A934D-652E-230C-8DDD-05580F8B9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045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Emodži</a:t>
            </a:r>
            <a:r>
              <a:rPr lang="cs-CZ" dirty="0"/>
              <a:t> jsou druhem piktogramu </a:t>
            </a:r>
            <a:r>
              <a:rPr lang="cs-CZ" b="1" dirty="0"/>
              <a:t>vyjadřující emoce</a:t>
            </a:r>
            <a:r>
              <a:rPr lang="cs-CZ" dirty="0"/>
              <a:t>, které mají obvykle malou velikost.</a:t>
            </a:r>
          </a:p>
        </p:txBody>
      </p:sp>
      <p:pic>
        <p:nvPicPr>
          <p:cNvPr id="16" name="Zástupný obsah 12">
            <a:extLst>
              <a:ext uri="{FF2B5EF4-FFF2-40B4-BE49-F238E27FC236}">
                <a16:creationId xmlns:a16="http://schemas.microsoft.com/office/drawing/2014/main" id="{03FAAE87-7AB3-0922-FAAF-D4C824D01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00" y="3288634"/>
            <a:ext cx="2727556" cy="272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50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710">
              <a:srgbClr val="92D050"/>
            </a:gs>
            <a:gs pos="0">
              <a:srgbClr val="FFFF00"/>
            </a:gs>
            <a:gs pos="4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B8EF01-E7D4-FE29-64B2-E9E94B65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Söhne"/>
              </a:rPr>
              <a:t>Ostatní o</a:t>
            </a:r>
            <a:r>
              <a:rPr lang="cs-CZ" b="1" i="0" dirty="0">
                <a:effectLst/>
                <a:latin typeface="Söhne"/>
              </a:rPr>
              <a:t>brázkové kódy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077CF2-505A-CD4C-3510-6A751B06A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0451"/>
            <a:ext cx="1051560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/>
              <a:t>Můžou vyžadovat znalost významu obrázku</a:t>
            </a:r>
            <a:r>
              <a:rPr lang="cs-CZ" dirty="0"/>
              <a:t>. Kódem je například dopravní značka Hlavní silnice. Sem patří: loga, ikony, další obrázky.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A29523B-1E7C-1A58-B345-5E5C2B2FB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90" y="3184849"/>
            <a:ext cx="2555181" cy="191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95E04D9-EA91-1570-376F-C55D19DACA5D}"/>
              </a:ext>
            </a:extLst>
          </p:cNvPr>
          <p:cNvSpPr txBox="1"/>
          <p:nvPr/>
        </p:nvSpPr>
        <p:spPr>
          <a:xfrm>
            <a:off x="1242676" y="5495011"/>
            <a:ext cx="8722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 obrázku: https://www.mlazovice.cz/aktualne/urad-mestecka/mlazovice-a-mezihori-maji-nove-dopravni-znacky/</a:t>
            </a:r>
          </a:p>
        </p:txBody>
      </p:sp>
    </p:spTree>
    <p:extLst>
      <p:ext uri="{BB962C8B-B14F-4D97-AF65-F5344CB8AC3E}">
        <p14:creationId xmlns:p14="http://schemas.microsoft.com/office/powerpoint/2010/main" val="2426527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710">
              <a:srgbClr val="92D050"/>
            </a:gs>
            <a:gs pos="0">
              <a:srgbClr val="FFFF00"/>
            </a:gs>
            <a:gs pos="4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A5BA03DC-6C7A-065E-0CCC-CCB336F5931B}"/>
              </a:ext>
            </a:extLst>
          </p:cNvPr>
          <p:cNvSpPr txBox="1"/>
          <p:nvPr/>
        </p:nvSpPr>
        <p:spPr>
          <a:xfrm>
            <a:off x="2295331" y="3153747"/>
            <a:ext cx="664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Více informací či nové aktualizace této prezentace na https://yesit.eu</a:t>
            </a:r>
          </a:p>
        </p:txBody>
      </p:sp>
    </p:spTree>
    <p:extLst>
      <p:ext uri="{BB962C8B-B14F-4D97-AF65-F5344CB8AC3E}">
        <p14:creationId xmlns:p14="http://schemas.microsoft.com/office/powerpoint/2010/main" val="35392006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131</Words>
  <Application>Microsoft Office PowerPoint</Application>
  <PresentationFormat>Širokoúhlá obrazovka</PresentationFormat>
  <Paragraphs>12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Söhne</vt:lpstr>
      <vt:lpstr>Times New Roman</vt:lpstr>
      <vt:lpstr>Motiv Office</vt:lpstr>
      <vt:lpstr>Obrázkové kódy </vt:lpstr>
      <vt:lpstr>Cílem kódování je zjednodušit podávanou informaci </vt:lpstr>
      <vt:lpstr>Informace</vt:lpstr>
      <vt:lpstr>Piktogramy</vt:lpstr>
      <vt:lpstr>Emodži (emoji, smajlík)</vt:lpstr>
      <vt:lpstr>Ostatní obrázkové kódy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Piktogramy, emodži a kód</dc:title>
  <dc:creator>Milan Mroczkowski</dc:creator>
  <cp:lastModifiedBy>Milan Mroczkowski</cp:lastModifiedBy>
  <cp:revision>42</cp:revision>
  <dcterms:created xsi:type="dcterms:W3CDTF">2023-12-07T04:47:26Z</dcterms:created>
  <dcterms:modified xsi:type="dcterms:W3CDTF">2024-08-31T17:02:52Z</dcterms:modified>
</cp:coreProperties>
</file>