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5C003A-13D1-0B1D-4648-C792530B6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C79909-F559-0684-3617-237EEFD78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46FECE-5330-6E94-AB78-8CA13933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1C517F-B091-CDFD-768A-19432EB40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8E2E43-A03A-1B12-B5C5-647A179A4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0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18E43-71E0-E54A-2C7B-9413039E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56B154-2DD2-2A78-89E2-16A6B43D4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672DE4-460C-8F0F-93BB-7A0653EB1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12E0F1-B6AB-83BD-8FDE-DE98AA828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9A0DC-6A99-CE4D-83F0-905E1DD78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35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6227C28-43B9-2AEB-7F13-F00A54A2E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B905BF-9A8A-B9C0-9709-9AF51B9E2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6B957-9044-E070-9DA4-D82077AC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2966A8-8F1E-119F-B76D-2E12A39C0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0FA5E4-35DE-24ED-5E29-0D87A087E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20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0668E-6296-0314-6273-926347403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DBF0B8-02CD-15C4-11E3-B620F9FB4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91D27-9394-3C74-3445-435D4AFFC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33A2E5-BDA7-D8A4-31FE-1A81DA2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8E4DFA-C62B-AA43-651C-2F3CAE873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3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37782-C36E-0470-3F69-61BAFD50D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538E5B-E14A-3116-C687-21C07F802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9FC04C-F570-AB14-247C-5203729D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2A4437-72F3-88FF-41DA-4F21A115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64155C-8CE5-6D2C-071D-1BAA126FF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4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6CB21-010D-A045-F5F5-108AB8B09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94EE9-0276-7C8D-3163-31375EE4C3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9D7C47-A906-C9C6-34F2-977C023DA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642A0F-FFA1-7A87-5871-754D97B8B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D53935-9BE3-5EDA-B4E9-CD9606F52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52C295-5E85-A137-89EE-5BB973FE9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6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13800-48EE-23D2-6667-47E183D90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38BF54-C1B4-CC3F-1F0A-35C40ECD5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E4BA5B-9C2F-0D7A-BE33-6D646D5F3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EC1865-7492-BEDB-341F-6D8799C6F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7D5BF3C-12FD-5B9D-216C-51A3857AF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072EE88-7043-64F7-4F07-2DAAEB91A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EEA33A-CE5D-5F27-0002-D1DC3F6D0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27F9CA5-6D05-B020-50A9-F185CE22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15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293C4-5C5E-B234-DBBF-734A7BA20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E4010F1-85BB-7369-36A4-04F100247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ABC4E7-8C8A-6A08-3ACB-93FB0F05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CCBB73-C8EA-A377-0531-8B49C217A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18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6FC025C-7809-F555-8C2D-5284D8314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4865903-461C-83ED-7D0B-3400B9D31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B7C3F9-3E0A-F44C-417A-FAB9316A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6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D3A77-A0BA-084F-9D94-90DFC1705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64BC2-1421-EB06-51A6-9B4C7174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D75654-E58F-7783-7EC2-0417E9259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121662-1A08-2046-1F68-29B9DB122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D713D3-3C10-5F61-1751-619471367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36DB3A-C452-6A1B-0CB1-99985BAC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7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5EEED-6AC9-682A-F104-C37ED17F3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A41AD51-6D42-5967-74A8-E34DEB9464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01AD2C-DBB6-8111-CA15-9F3D6B7B9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A9E7A3-3151-1AE4-95D3-689790AE8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C54E8F-A761-0711-8D1A-E82880E13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580F3C-9B1A-1F58-87D0-4FCB3252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06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83000">
              <a:schemeClr val="accent3">
                <a:lumMod val="20000"/>
                <a:lumOff val="80000"/>
              </a:schemeClr>
            </a:gs>
            <a:gs pos="100000">
              <a:srgbClr val="92D05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B3783F4-A107-4BA8-3F89-156FE3C93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639F89-71B1-91B0-0EAD-29B0DF8DA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38A9D3-D3D3-A1B4-6A1E-77CABB2DF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D0CF47-32C8-4046-AA6D-A8B74C76252C}" type="datetimeFigureOut">
              <a:rPr lang="cs-CZ" smtClean="0"/>
              <a:t>01.02.2025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6AF675-8DF3-1D5D-1803-378981BA9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5C0655-E51A-65DA-AA98-8B2730FEA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1F004B-1406-4BEC-8CC7-377A46920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99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mysleni.cz/images/vzdelavaci_materialy/Inf/ZS-Zaklady-informatiky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BC748-24BD-779C-E4C4-1F888BCCEA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Vektorová a rastrová grafika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DCC0637E-790B-96D7-7117-9AA6B7CC77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https://yesit.eu</a:t>
            </a:r>
          </a:p>
        </p:txBody>
      </p:sp>
    </p:spTree>
    <p:extLst>
      <p:ext uri="{BB962C8B-B14F-4D97-AF65-F5344CB8AC3E}">
        <p14:creationId xmlns:p14="http://schemas.microsoft.com/office/powerpoint/2010/main" val="292995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216CB-7D63-9B0F-5126-6ED5F7D17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Rastrový grafika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8DC82-7861-2682-0FBA-B14C51491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Rastrový obrázek používá mřížku pixelů, které se říká rastr. Každý pixel v této mřížce má svou vlastní barvu a dohromady vytvářejí celý rastrový obrázek.</a:t>
            </a:r>
          </a:p>
          <a:p>
            <a:r>
              <a:rPr lang="cs-CZ" dirty="0"/>
              <a:t>Rastrové obrázky jsou běžně používány ve fotografiích a digitální grafice. Typicky mají soubory s rastrovými obrázky přípony jako JPEG, PNG, GIF, BMP a TIFF.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CD4B59B-C46E-BAFF-B68B-6C8659EDCAFE}"/>
              </a:ext>
            </a:extLst>
          </p:cNvPr>
          <p:cNvSpPr txBox="1"/>
          <p:nvPr/>
        </p:nvSpPr>
        <p:spPr>
          <a:xfrm>
            <a:off x="1621971" y="4963886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Ukázka v dokumentu </a:t>
            </a:r>
            <a:r>
              <a:rPr lang="cs-CZ" dirty="0">
                <a:hlinkClick r:id="rId2"/>
              </a:rPr>
              <a:t>ZS-Zaklady-informatiky.pdf</a:t>
            </a:r>
            <a:r>
              <a:rPr lang="cs-CZ" dirty="0"/>
              <a:t>, strana 26.</a:t>
            </a:r>
          </a:p>
        </p:txBody>
      </p:sp>
    </p:spTree>
    <p:extLst>
      <p:ext uri="{BB962C8B-B14F-4D97-AF65-F5344CB8AC3E}">
        <p14:creationId xmlns:p14="http://schemas.microsoft.com/office/powerpoint/2010/main" val="2132767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5668F-5D1A-B37F-E262-F51659BF6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Vektorová grafika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174972-D5D0-1AAC-06B3-461CF1233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Vektorová grafika pracuje na základě matematických rovnic a geometrických objektů, jako jsou přímky, křivky, kruhy nebo mnohoúhelníky.</a:t>
            </a:r>
          </a:p>
          <a:p>
            <a:r>
              <a:rPr lang="cs-CZ" dirty="0"/>
              <a:t> Například procesoru stačí počáteční a koncový bod přímky, tloušťka a barva, ostatní body procesor vypočítá. </a:t>
            </a:r>
          </a:p>
          <a:p>
            <a:r>
              <a:rPr lang="cs-CZ" dirty="0"/>
              <a:t>Výhoda: Vektorový obrázek nevyžaduje velké množství uložených dat o každém jednotlivém pixelu a jeho barvě, díky čemuž mají tyto obrázky menší velikost souboru. Při zvětšování či zmenšování obrázku nedochází ke ztrátě na kvalitě.</a:t>
            </a:r>
          </a:p>
        </p:txBody>
      </p:sp>
    </p:spTree>
    <p:extLst>
      <p:ext uri="{BB962C8B-B14F-4D97-AF65-F5344CB8AC3E}">
        <p14:creationId xmlns:p14="http://schemas.microsoft.com/office/powerpoint/2010/main" val="239193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C1DD49A-6B0B-A318-0519-09FAE922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86" y="238986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7274727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159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Motiv Office</vt:lpstr>
      <vt:lpstr>Vektorová a rastrová grafika</vt:lpstr>
      <vt:lpstr>Rastrový grafika</vt:lpstr>
      <vt:lpstr>Vektorová grafika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Mroczkowski</dc:creator>
  <cp:lastModifiedBy>Milan Mroczkowski</cp:lastModifiedBy>
  <cp:revision>7</cp:revision>
  <dcterms:created xsi:type="dcterms:W3CDTF">2025-02-01T14:24:01Z</dcterms:created>
  <dcterms:modified xsi:type="dcterms:W3CDTF">2025-02-01T14:54:27Z</dcterms:modified>
</cp:coreProperties>
</file>