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72" autoAdjust="0"/>
    <p:restoredTop sz="94660"/>
  </p:normalViewPr>
  <p:slideViewPr>
    <p:cSldViewPr snapToGrid="0">
      <p:cViewPr varScale="1">
        <p:scale>
          <a:sx n="78" d="100"/>
          <a:sy n="78" d="100"/>
        </p:scale>
        <p:origin x="91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5C52BB1-8EC0-93FE-C343-19E67A12F5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2E239773-C7B8-C803-6001-6E068D90A1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E362E56E-ED8C-595B-6E65-FFBA0E065C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358EC-3793-49FC-8837-9261C9A06F16}" type="datetimeFigureOut">
              <a:rPr lang="cs-CZ" smtClean="0"/>
              <a:t>29.03.2024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BE6809EF-C90F-55DE-50F5-83FB2FA885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70A7D4D9-030D-4135-3C6F-E70E1A9758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C5DB9-34BB-4E93-8C60-C130DF3AD26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501442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EB37C84-F494-274D-8AEC-635033FE5C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2D35A945-B8AB-3055-7E83-A16F775EC6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5CF61F3D-ABB0-AA49-5FB6-4C60184B56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358EC-3793-49FC-8837-9261C9A06F16}" type="datetimeFigureOut">
              <a:rPr lang="cs-CZ" smtClean="0"/>
              <a:t>29.03.2024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6CBD7884-C4E4-27C8-287D-777209CAE5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2B2AA891-7088-A71F-9D88-C7AFE6116F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C5DB9-34BB-4E93-8C60-C130DF3AD26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288847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C955700-9B80-63DB-8951-FB01398BB9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9D1752BC-F1DA-45C6-98DA-2D6476F278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7F7E0A7B-F94B-9C01-5247-AED598FBF4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358EC-3793-49FC-8837-9261C9A06F16}" type="datetimeFigureOut">
              <a:rPr lang="cs-CZ" smtClean="0"/>
              <a:t>29.03.2024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BDF1E603-A1D5-E0B4-28BC-DAE0B09751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E68F8514-CFA8-D5F0-15C7-0816D3D1DA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C5DB9-34BB-4E93-8C60-C130DF3AD26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874845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7AF8995-FB94-E1BC-2D09-DD4F02B129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3367EE94-4FBA-A874-E42C-71E96074BBC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608C4CEB-BD3C-E145-790C-EE4669FCB3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4262FD47-24D8-FCAF-DE23-69F8F0A060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358EC-3793-49FC-8837-9261C9A06F16}" type="datetimeFigureOut">
              <a:rPr lang="cs-CZ" smtClean="0"/>
              <a:t>29.03.2024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435096ED-DF80-C422-9936-C0715079C5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2CC059E1-2D6F-FFC9-5462-67F289BAD0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C5DB9-34BB-4E93-8C60-C130DF3AD26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649448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F5357C4-AFA3-9370-30E7-2AA1ABD010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A7E92A00-499C-D0AF-7E24-3D386719A7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F67A4EC6-22C5-0797-7550-7128D23441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10A52917-1541-E02C-137E-EA24F619FB9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724ABD63-4C45-DDD2-2AEF-81459D71C7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73D86E83-AB56-FD0E-4F04-04A5B4329E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358EC-3793-49FC-8837-9261C9A06F16}" type="datetimeFigureOut">
              <a:rPr lang="cs-CZ" smtClean="0"/>
              <a:t>29.03.2024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A109A139-AAAC-B01E-8596-1FB62A35F8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DF055750-7BD3-FD01-F992-C57BEEEBAE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C5DB9-34BB-4E93-8C60-C130DF3AD26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172344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CDF3955-4D63-F610-CB04-7711AA7FBA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5AD91C15-3AD8-640C-4009-210908BF92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358EC-3793-49FC-8837-9261C9A06F16}" type="datetimeFigureOut">
              <a:rPr lang="cs-CZ" smtClean="0"/>
              <a:t>29.03.2024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3DC853C6-56E8-FF36-3895-7D4060AB06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DDD03A40-37DE-4BF3-EED8-2D3DF0FB87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C5DB9-34BB-4E93-8C60-C130DF3AD26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85870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453DDB34-01C6-8C5D-70EB-847FD48366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358EC-3793-49FC-8837-9261C9A06F16}" type="datetimeFigureOut">
              <a:rPr lang="cs-CZ" smtClean="0"/>
              <a:t>29.03.2024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F8081CFC-AD95-78AA-A931-0F7DFA958C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88FA8EC1-8FC1-1192-FCB7-1B8E497906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C5DB9-34BB-4E93-8C60-C130DF3AD26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581973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CB395CD-77CA-2267-559B-84D3EB2D6B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4A16217-85B5-8814-2796-EF8CF6D220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55D232C5-EF2C-83EA-3783-A179838899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D3E08D0B-13B3-2178-4542-59A01B3548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358EC-3793-49FC-8837-9261C9A06F16}" type="datetimeFigureOut">
              <a:rPr lang="cs-CZ" smtClean="0"/>
              <a:t>29.03.2024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8B9A7438-5237-1CF6-E113-6F1A5BA9C7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7B8BBBEB-60C6-810F-BF65-BD940DF3C9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C5DB9-34BB-4E93-8C60-C130DF3AD26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609409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BC5E956-104A-8C0F-AB09-F82119FF8D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2B8795EB-F4BD-32A5-BE28-C29EE0BF36E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F75C5EE9-4B4B-CF17-21E1-17675E024D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03611481-49E1-5146-85DF-5096DD212D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358EC-3793-49FC-8837-9261C9A06F16}" type="datetimeFigureOut">
              <a:rPr lang="cs-CZ" smtClean="0"/>
              <a:t>29.03.2024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425EF243-C905-9AE0-691E-479A754343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F2B2195B-248F-1E9C-380D-356DB9D91E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C5DB9-34BB-4E93-8C60-C130DF3AD26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937601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98890B3-FCF9-51CC-0765-6ACA9025CD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46299440-E293-C58D-83D0-C4FE083002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040FC371-C223-9892-B70D-894F8E13DF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358EC-3793-49FC-8837-9261C9A06F16}" type="datetimeFigureOut">
              <a:rPr lang="cs-CZ" smtClean="0"/>
              <a:t>29.03.2024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D0FC439C-D203-9484-C618-16BA84545B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51512425-DC8F-2D53-164B-DB168A615D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C5DB9-34BB-4E93-8C60-C130DF3AD26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388893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40CB670C-0D90-F53C-FE82-CC4BEBBA3A2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732B8076-068D-2CBB-B8EB-18C3E0BA24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48B2B84C-1E99-A9FF-B452-3046B5E1DE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358EC-3793-49FC-8837-9261C9A06F16}" type="datetimeFigureOut">
              <a:rPr lang="cs-CZ" smtClean="0"/>
              <a:t>29.03.2024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B4D2A731-3508-6E3E-DAA9-C980EF9ADC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0C37D050-1DAB-03BE-E9B8-73AACDA21E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C5DB9-34BB-4E93-8C60-C130DF3AD26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983492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9568F9DC-9117-97AE-AAA1-682EE5915D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67623987-8909-017F-E37C-86E1B6F28F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6E7D761A-0B93-10A0-5586-F38F7CA527F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1358EC-3793-49FC-8837-9261C9A06F16}" type="datetimeFigureOut">
              <a:rPr lang="cs-CZ" smtClean="0"/>
              <a:t>29.03.2024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6267BCA2-9920-C253-A530-3C4885915C7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C6C2B5C9-16C5-0344-EE30-A29B85167E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DC5DB9-34BB-4E93-8C60-C130DF3AD26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984930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35000">
              <a:srgbClr val="FFFF00"/>
            </a:gs>
            <a:gs pos="100000">
              <a:srgbClr val="92D05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7F64EE2-9E60-E933-51EE-66309CD2C28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Operační systém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E9A53F21-F748-98F2-CAF3-973308260D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832310"/>
          </a:xfrm>
        </p:spPr>
        <p:txBody>
          <a:bodyPr>
            <a:normAutofit/>
          </a:bodyPr>
          <a:lstStyle/>
          <a:p>
            <a:r>
              <a:rPr lang="cs-CZ" sz="5400" dirty="0"/>
              <a:t>OS</a:t>
            </a:r>
          </a:p>
        </p:txBody>
      </p:sp>
    </p:spTree>
    <p:extLst>
      <p:ext uri="{BB962C8B-B14F-4D97-AF65-F5344CB8AC3E}">
        <p14:creationId xmlns:p14="http://schemas.microsoft.com/office/powerpoint/2010/main" val="42851085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35000">
              <a:srgbClr val="FFFF00"/>
            </a:gs>
            <a:gs pos="100000">
              <a:srgbClr val="92D05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7F64EE2-9E60-E933-51EE-66309CD2C2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OS se skládá ze: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E9A53F21-F748-98F2-CAF3-973308260D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031510"/>
          </a:xfrm>
        </p:spPr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cs-CZ" b="1" dirty="0"/>
              <a:t>zavaděče</a:t>
            </a:r>
            <a:r>
              <a:rPr lang="cs-CZ" dirty="0"/>
              <a:t> OS - </a:t>
            </a:r>
            <a:r>
              <a:rPr lang="cs-CZ" b="0" i="0" dirty="0">
                <a:solidFill>
                  <a:srgbClr val="111111"/>
                </a:solidFill>
                <a:effectLst/>
                <a:latin typeface="-apple-system"/>
              </a:rPr>
              <a:t>inicializuje spuštění OS</a:t>
            </a:r>
            <a:endParaRPr lang="cs-CZ" dirty="0"/>
          </a:p>
          <a:p>
            <a:pPr>
              <a:buFontTx/>
              <a:buChar char="-"/>
            </a:pPr>
            <a:r>
              <a:rPr lang="cs-CZ" b="1" dirty="0"/>
              <a:t>jádra </a:t>
            </a:r>
            <a:r>
              <a:rPr lang="cs-CZ" dirty="0"/>
              <a:t>(kernel) OS - </a:t>
            </a:r>
            <a:r>
              <a:rPr lang="cs-CZ" b="0" i="0" dirty="0">
                <a:solidFill>
                  <a:srgbClr val="111111"/>
                </a:solidFill>
                <a:effectLst/>
                <a:latin typeface="-apple-system"/>
              </a:rPr>
              <a:t>řídí komunikaci mezi hardwarem a softwarem</a:t>
            </a:r>
            <a:endParaRPr lang="cs-CZ" dirty="0"/>
          </a:p>
          <a:p>
            <a:pPr>
              <a:buFontTx/>
              <a:buChar char="-"/>
            </a:pPr>
            <a:r>
              <a:rPr lang="cs-CZ" b="1" dirty="0"/>
              <a:t>ovladače zařízení</a:t>
            </a:r>
          </a:p>
          <a:p>
            <a:pPr>
              <a:buFontTx/>
              <a:buChar char="-"/>
            </a:pPr>
            <a:r>
              <a:rPr lang="cs-CZ" b="1" dirty="0"/>
              <a:t>uživatelské rozhraní (API) </a:t>
            </a:r>
            <a:r>
              <a:rPr lang="cs-CZ" dirty="0"/>
              <a:t>- </a:t>
            </a:r>
            <a:r>
              <a:rPr lang="cs-CZ" b="0" i="0" dirty="0">
                <a:solidFill>
                  <a:srgbClr val="111111"/>
                </a:solidFill>
                <a:effectLst/>
                <a:latin typeface="-apple-system"/>
              </a:rPr>
              <a:t>příkazový řádek nebo grafické rozhraní, </a:t>
            </a:r>
            <a:r>
              <a:rPr lang="cs-CZ" dirty="0">
                <a:solidFill>
                  <a:srgbClr val="111111"/>
                </a:solidFill>
                <a:latin typeface="-apple-system"/>
              </a:rPr>
              <a:t>d</a:t>
            </a:r>
            <a:r>
              <a:rPr lang="cs-CZ" b="0" i="0" dirty="0">
                <a:solidFill>
                  <a:srgbClr val="111111"/>
                </a:solidFill>
                <a:effectLst/>
                <a:latin typeface="-apple-system"/>
              </a:rPr>
              <a:t>íky němu můžeme spouštět aplikace, ovládat soubory a provádět další úkony.</a:t>
            </a:r>
          </a:p>
        </p:txBody>
      </p:sp>
    </p:spTree>
    <p:extLst>
      <p:ext uri="{BB962C8B-B14F-4D97-AF65-F5344CB8AC3E}">
        <p14:creationId xmlns:p14="http://schemas.microsoft.com/office/powerpoint/2010/main" val="747668473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</TotalTime>
  <Words>53</Words>
  <Application>Microsoft Office PowerPoint</Application>
  <PresentationFormat>Širokoúhlá obrazovka</PresentationFormat>
  <Paragraphs>7</Paragraphs>
  <Slides>2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</vt:i4>
      </vt:variant>
    </vt:vector>
  </HeadingPairs>
  <TitlesOfParts>
    <vt:vector size="8" baseType="lpstr">
      <vt:lpstr>-apple-system</vt:lpstr>
      <vt:lpstr>Arial</vt:lpstr>
      <vt:lpstr>Calibri</vt:lpstr>
      <vt:lpstr>Calibri Light</vt:lpstr>
      <vt:lpstr>Times New Roman</vt:lpstr>
      <vt:lpstr>Motiv Office</vt:lpstr>
      <vt:lpstr>Operační systém</vt:lpstr>
      <vt:lpstr>OS se skládá ze: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Operační systém</dc:title>
  <dc:creator>Milan Mroczkowski</dc:creator>
  <cp:lastModifiedBy>Milan Mroczkowski</cp:lastModifiedBy>
  <cp:revision>5</cp:revision>
  <dcterms:created xsi:type="dcterms:W3CDTF">2024-03-29T15:35:43Z</dcterms:created>
  <dcterms:modified xsi:type="dcterms:W3CDTF">2024-03-29T16:41:23Z</dcterms:modified>
</cp:coreProperties>
</file>